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8" r:id="rId2"/>
    <p:sldId id="256" r:id="rId3"/>
    <p:sldId id="257" r:id="rId4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0660B-B586-4D39-9958-EB01006BB7A6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68A7-EDE4-43E3-93F7-B951BCCDFC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01343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676275" y="5518150"/>
            <a:ext cx="6191250" cy="1344613"/>
            <a:chOff x="799" y="12626"/>
            <a:chExt cx="9752" cy="211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7" y="12699"/>
              <a:ext cx="2334" cy="5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9" y="12701"/>
              <a:ext cx="1276" cy="1394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53" y="12626"/>
              <a:ext cx="2594" cy="63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48" y="12687"/>
              <a:ext cx="2804" cy="6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055" name="Bildobjekt 1" descr="A4-logo_38_m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29" y="13536"/>
              <a:ext cx="1515" cy="600"/>
            </a:xfrm>
            <a:prstGeom prst="rect">
              <a:avLst/>
            </a:prstGeom>
            <a:noFill/>
          </p:spPr>
        </p:pic>
        <p:pic>
          <p:nvPicPr>
            <p:cNvPr id="2056" name="Picture 8" descr="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3" y="13437"/>
              <a:ext cx="1665" cy="1082"/>
            </a:xfrm>
            <a:prstGeom prst="rect">
              <a:avLst/>
            </a:prstGeom>
            <a:noFill/>
          </p:spPr>
        </p:pic>
        <p:pic>
          <p:nvPicPr>
            <p:cNvPr id="2057" name="Picture 9" descr="logo_IPSL"/>
            <p:cNvPicPr>
              <a:picLocks noChangeAspect="1" noChangeArrowheads="1"/>
            </p:cNvPicPr>
            <p:nvPr/>
          </p:nvPicPr>
          <p:blipFill>
            <a:blip r:embed="rId8" cstate="print"/>
            <a:srcRect l="11029" t="11588" b="27364"/>
            <a:stretch>
              <a:fillRect/>
            </a:stretch>
          </p:blipFill>
          <p:spPr bwMode="auto">
            <a:xfrm>
              <a:off x="4604" y="13470"/>
              <a:ext cx="2189" cy="1272"/>
            </a:xfrm>
            <a:prstGeom prst="rect">
              <a:avLst/>
            </a:prstGeom>
            <a:noFill/>
          </p:spPr>
        </p:pic>
      </p:grpSp>
      <p:pic>
        <p:nvPicPr>
          <p:cNvPr id="15" name="Picture 39" descr="cmu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78775" y="0"/>
            <a:ext cx="1165225" cy="11604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228600"/>
            <a:ext cx="5999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CCI-CMUG 6</a:t>
            </a:r>
            <a:r>
              <a:rPr lang="en-GB" sz="3200" b="1" baseline="30000" dirty="0" smtClean="0"/>
              <a:t>th</a:t>
            </a:r>
            <a:r>
              <a:rPr lang="en-GB" sz="3200" b="1" dirty="0" smtClean="0"/>
              <a:t> Integration Meeting</a:t>
            </a:r>
            <a:endParaRPr lang="en-GB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162800" cy="423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038600"/>
            <a:ext cx="8458200" cy="1219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Hohenpeißenberg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has maintained a continuous meteorological record since 1781, when it was a station of the </a:t>
            </a:r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Societas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Meteorologica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Palatina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Today the mountain hosts a meteorological observatory of the </a:t>
            </a:r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Deutscher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Wetterdienst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is a basis station of the Global Atmospheric Watch</a:t>
            </a:r>
            <a:endParaRPr lang="en-GB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6" descr="image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690909" cy="2495473"/>
          </a:xfrm>
          <a:prstGeom prst="rect">
            <a:avLst/>
          </a:prstGeom>
        </p:spPr>
      </p:pic>
      <p:pic>
        <p:nvPicPr>
          <p:cNvPr id="8" name="Picture 7" descr="luftaufnahm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47800"/>
            <a:ext cx="3566809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381000"/>
            <a:ext cx="5999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CCI-CMUG 6</a:t>
            </a:r>
            <a:r>
              <a:rPr lang="en-GB" sz="3200" b="1" baseline="30000" dirty="0" smtClean="0"/>
              <a:t>th</a:t>
            </a:r>
            <a:r>
              <a:rPr lang="en-GB" sz="3200" b="1" dirty="0" smtClean="0"/>
              <a:t> Integration Meeting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0"/>
            <a:ext cx="8458200" cy="1219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Hohenpeißenberg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has maintained a continuous meteorological record since 1781, when it was a station of the </a:t>
            </a:r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Societas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Meteorologica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Palatina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Today the mountain hosts a meteorological observatory of the </a:t>
            </a:r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Deutscher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Wetterdienst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is a basis station of the Global Atmospheric Watch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81000"/>
            <a:ext cx="5999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CCI-CMUG 6</a:t>
            </a:r>
            <a:r>
              <a:rPr lang="en-GB" sz="3200" b="1" baseline="30000" dirty="0" smtClean="0"/>
              <a:t>th</a:t>
            </a:r>
            <a:r>
              <a:rPr lang="en-GB" sz="3200" b="1" dirty="0" smtClean="0"/>
              <a:t> Integration Meeting</a:t>
            </a:r>
            <a:endParaRPr lang="en-GB" sz="3200" b="1" dirty="0"/>
          </a:p>
        </p:txBody>
      </p:sp>
      <p:pic>
        <p:nvPicPr>
          <p:cNvPr id="6" name="Picture 5" descr="peisrie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066800"/>
            <a:ext cx="6809536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96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Saunders, Roger</dc:creator>
  <cp:lastModifiedBy>roger.saunders</cp:lastModifiedBy>
  <cp:revision>32</cp:revision>
  <dcterms:created xsi:type="dcterms:W3CDTF">2006-08-16T00:00:00Z</dcterms:created>
  <dcterms:modified xsi:type="dcterms:W3CDTF">2016-03-01T11:54:58Z</dcterms:modified>
</cp:coreProperties>
</file>