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 id="2147483885" r:id="rId2"/>
  </p:sldMasterIdLst>
  <p:notesMasterIdLst>
    <p:notesMasterId r:id="rId20"/>
  </p:notesMasterIdLst>
  <p:handoutMasterIdLst>
    <p:handoutMasterId r:id="rId21"/>
  </p:handoutMasterIdLst>
  <p:sldIdLst>
    <p:sldId id="528" r:id="rId3"/>
    <p:sldId id="557" r:id="rId4"/>
    <p:sldId id="547" r:id="rId5"/>
    <p:sldId id="548" r:id="rId6"/>
    <p:sldId id="550" r:id="rId7"/>
    <p:sldId id="531" r:id="rId8"/>
    <p:sldId id="534" r:id="rId9"/>
    <p:sldId id="532" r:id="rId10"/>
    <p:sldId id="551" r:id="rId11"/>
    <p:sldId id="555" r:id="rId12"/>
    <p:sldId id="558" r:id="rId13"/>
    <p:sldId id="552" r:id="rId14"/>
    <p:sldId id="553" r:id="rId15"/>
    <p:sldId id="554" r:id="rId16"/>
    <p:sldId id="556" r:id="rId17"/>
    <p:sldId id="533" r:id="rId18"/>
    <p:sldId id="536" r:id="rId19"/>
  </p:sldIdLst>
  <p:sldSz cx="9144000" cy="6858000" type="screen4x3"/>
  <p:notesSz cx="6797675" cy="9926638"/>
  <p:defaultTextStyle>
    <a:defPPr>
      <a:defRPr lang="en-GB"/>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899FF"/>
    <a:srgbClr val="99CC00"/>
    <a:srgbClr val="FF9900"/>
    <a:srgbClr val="FF6600"/>
    <a:srgbClr val="FFFF00"/>
    <a:srgbClr val="E5ECF1"/>
    <a:srgbClr val="97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2926" autoAdjust="0"/>
  </p:normalViewPr>
  <p:slideViewPr>
    <p:cSldViewPr snapToGrid="0">
      <p:cViewPr>
        <p:scale>
          <a:sx n="71" d="100"/>
          <a:sy n="71" d="100"/>
        </p:scale>
        <p:origin x="-112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0" d="100"/>
          <a:sy n="90" d="100"/>
        </p:scale>
        <p:origin x="-3762"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defTabSz="915988">
              <a:defRPr sz="1200"/>
            </a:lvl1pPr>
          </a:lstStyle>
          <a:p>
            <a:pPr>
              <a:defRPr/>
            </a:pPr>
            <a:endParaRPr lang="en-GB"/>
          </a:p>
        </p:txBody>
      </p:sp>
      <p:sp>
        <p:nvSpPr>
          <p:cNvPr id="20483" name="Rectangle 3"/>
          <p:cNvSpPr>
            <a:spLocks noGrp="1" noChangeArrowheads="1"/>
          </p:cNvSpPr>
          <p:nvPr>
            <p:ph type="dt" sz="quarter" idx="1"/>
          </p:nvPr>
        </p:nvSpPr>
        <p:spPr bwMode="auto">
          <a:xfrm>
            <a:off x="3852863" y="0"/>
            <a:ext cx="2457450" cy="495300"/>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algn="r" defTabSz="915988">
              <a:defRPr sz="1200"/>
            </a:lvl1pPr>
          </a:lstStyle>
          <a:p>
            <a:pPr>
              <a:defRPr/>
            </a:pPr>
            <a:fld id="{2AFFABAA-1730-42E3-AA98-E11E3C6E7080}" type="datetime6">
              <a:rPr lang="en-GB"/>
              <a:pPr>
                <a:defRPr/>
              </a:pPr>
              <a:t>May 15</a:t>
            </a:fld>
            <a:endParaRPr lang="en-GB"/>
          </a:p>
        </p:txBody>
      </p:sp>
      <p:sp>
        <p:nvSpPr>
          <p:cNvPr id="20484" name="Rectangle 4"/>
          <p:cNvSpPr>
            <a:spLocks noGrp="1" noChangeArrowheads="1"/>
          </p:cNvSpPr>
          <p:nvPr>
            <p:ph type="ftr" sz="quarter" idx="2"/>
          </p:nvPr>
        </p:nvSpPr>
        <p:spPr bwMode="auto">
          <a:xfrm>
            <a:off x="0" y="9431338"/>
            <a:ext cx="2944813" cy="495300"/>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defTabSz="915988">
              <a:defRPr sz="1200"/>
            </a:lvl1pPr>
          </a:lstStyle>
          <a:p>
            <a:pPr>
              <a:defRPr/>
            </a:pPr>
            <a:endParaRPr lang="en-GB"/>
          </a:p>
        </p:txBody>
      </p:sp>
      <p:sp>
        <p:nvSpPr>
          <p:cNvPr id="20485" name="Rectangle 5"/>
          <p:cNvSpPr>
            <a:spLocks noGrp="1" noChangeArrowheads="1"/>
          </p:cNvSpPr>
          <p:nvPr>
            <p:ph type="sldNum" sz="quarter" idx="3"/>
          </p:nvPr>
        </p:nvSpPr>
        <p:spPr bwMode="auto">
          <a:xfrm>
            <a:off x="3852863" y="9448800"/>
            <a:ext cx="2533650" cy="458788"/>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algn="r" defTabSz="915988">
              <a:defRPr sz="1200"/>
            </a:lvl1pPr>
          </a:lstStyle>
          <a:p>
            <a:pPr>
              <a:defRPr/>
            </a:pPr>
            <a:r>
              <a:rPr lang="en-GB"/>
              <a:t> Page </a:t>
            </a:r>
            <a:fld id="{A1350728-21B3-4AD7-AEA0-6767D19071E3}" type="slidenum">
              <a:rPr lang="en-GB"/>
              <a:pPr>
                <a:defRPr/>
              </a:pPr>
              <a:t>‹#›</a:t>
            </a:fld>
            <a:endParaRPr lang="en-GB"/>
          </a:p>
        </p:txBody>
      </p:sp>
    </p:spTree>
    <p:extLst>
      <p:ext uri="{BB962C8B-B14F-4D97-AF65-F5344CB8AC3E}">
        <p14:creationId xmlns:p14="http://schemas.microsoft.com/office/powerpoint/2010/main" val="2492231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defTabSz="915988">
              <a:defRPr sz="1200"/>
            </a:lvl1pPr>
          </a:lstStyle>
          <a:p>
            <a:pPr>
              <a:defRPr/>
            </a:pPr>
            <a:endParaRPr lang="en-GB"/>
          </a:p>
        </p:txBody>
      </p:sp>
      <p:sp>
        <p:nvSpPr>
          <p:cNvPr id="6147" name="Rectangle 3"/>
          <p:cNvSpPr>
            <a:spLocks noGrp="1" noChangeArrowheads="1"/>
          </p:cNvSpPr>
          <p:nvPr>
            <p:ph type="dt" idx="1"/>
          </p:nvPr>
        </p:nvSpPr>
        <p:spPr bwMode="auto">
          <a:xfrm>
            <a:off x="3852863" y="0"/>
            <a:ext cx="2944812" cy="495300"/>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algn="r" defTabSz="915988">
              <a:defRPr sz="1200"/>
            </a:lvl1pPr>
          </a:lstStyle>
          <a:p>
            <a:pPr>
              <a:defRPr/>
            </a:pPr>
            <a:fld id="{B9E271AC-0544-4399-B135-21328E504583}" type="datetime6">
              <a:rPr lang="en-GB"/>
              <a:pPr>
                <a:defRPr/>
              </a:pPr>
              <a:t>May 15</a:t>
            </a:fld>
            <a:endParaRPr lang="en-GB"/>
          </a:p>
        </p:txBody>
      </p:sp>
      <p:sp>
        <p:nvSpPr>
          <p:cNvPr id="1638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31338"/>
            <a:ext cx="2944813" cy="495300"/>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defTabSz="915988">
              <a:defRPr sz="1200"/>
            </a:lvl1pPr>
          </a:lstStyle>
          <a:p>
            <a:pPr>
              <a:defRPr/>
            </a:pPr>
            <a:endParaRPr lang="en-GB"/>
          </a:p>
        </p:txBody>
      </p:sp>
      <p:sp>
        <p:nvSpPr>
          <p:cNvPr id="6151" name="Rectangle 7"/>
          <p:cNvSpPr>
            <a:spLocks noGrp="1" noChangeArrowheads="1"/>
          </p:cNvSpPr>
          <p:nvPr>
            <p:ph type="sldNum" sz="quarter" idx="5"/>
          </p:nvPr>
        </p:nvSpPr>
        <p:spPr bwMode="auto">
          <a:xfrm>
            <a:off x="3852863" y="9431338"/>
            <a:ext cx="2944812" cy="495300"/>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algn="r" defTabSz="915988">
              <a:defRPr sz="1200"/>
            </a:lvl1pPr>
          </a:lstStyle>
          <a:p>
            <a:pPr>
              <a:defRPr/>
            </a:pPr>
            <a:fld id="{9F2B3A60-99AF-4D85-BE3D-A77DA8EFB457}" type="slidenum">
              <a:rPr lang="en-GB"/>
              <a:pPr>
                <a:defRPr/>
              </a:pPr>
              <a:t>‹#›</a:t>
            </a:fld>
            <a:endParaRPr lang="en-GB"/>
          </a:p>
        </p:txBody>
      </p:sp>
    </p:spTree>
    <p:extLst>
      <p:ext uri="{BB962C8B-B14F-4D97-AF65-F5344CB8AC3E}">
        <p14:creationId xmlns:p14="http://schemas.microsoft.com/office/powerpoint/2010/main" val="108951510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179388" algn="l" rtl="0" eaLnBrk="0" fontAlgn="base" hangingPunct="0">
      <a:spcBef>
        <a:spcPct val="30000"/>
      </a:spcBef>
      <a:spcAft>
        <a:spcPct val="0"/>
      </a:spcAft>
      <a:defRPr sz="1000" kern="1200">
        <a:solidFill>
          <a:schemeClr val="tx1"/>
        </a:solidFill>
        <a:latin typeface="Arial" charset="0"/>
        <a:ea typeface="+mn-ea"/>
        <a:cs typeface="+mn-cs"/>
      </a:defRPr>
    </a:lvl2pPr>
    <a:lvl3pPr marL="358775" algn="l" rtl="0" eaLnBrk="0" fontAlgn="base" hangingPunct="0">
      <a:spcBef>
        <a:spcPct val="30000"/>
      </a:spcBef>
      <a:spcAft>
        <a:spcPct val="0"/>
      </a:spcAft>
      <a:defRPr sz="1000" kern="1200">
        <a:solidFill>
          <a:schemeClr val="tx1"/>
        </a:solidFill>
        <a:latin typeface="Arial" charset="0"/>
        <a:ea typeface="+mn-ea"/>
        <a:cs typeface="+mn-cs"/>
      </a:defRPr>
    </a:lvl3pPr>
    <a:lvl4pPr marL="538163" algn="l" rtl="0" eaLnBrk="0" fontAlgn="base" hangingPunct="0">
      <a:spcBef>
        <a:spcPct val="30000"/>
      </a:spcBef>
      <a:spcAft>
        <a:spcPct val="0"/>
      </a:spcAft>
      <a:defRPr sz="1000" kern="1200">
        <a:solidFill>
          <a:schemeClr val="tx1"/>
        </a:solidFill>
        <a:latin typeface="Arial" charset="0"/>
        <a:ea typeface="+mn-ea"/>
        <a:cs typeface="+mn-cs"/>
      </a:defRPr>
    </a:lvl4pPr>
    <a:lvl5pPr marL="71755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dt" sz="quarter" idx="1"/>
          </p:nvPr>
        </p:nvSpPr>
        <p:spPr>
          <a:noFill/>
        </p:spPr>
        <p:txBody>
          <a:bodyPr/>
          <a:lstStyle/>
          <a:p>
            <a:fld id="{D2234426-AB2A-43A8-A82D-6161D09D5EEB}" type="datetime6">
              <a:rPr lang="en-GB" smtClean="0"/>
              <a:pPr/>
              <a:t>May 15</a:t>
            </a:fld>
            <a:endParaRPr lang="en-GB" smtClean="0"/>
          </a:p>
        </p:txBody>
      </p:sp>
      <p:sp>
        <p:nvSpPr>
          <p:cNvPr id="17411" name="Rectangle 7"/>
          <p:cNvSpPr>
            <a:spLocks noGrp="1" noChangeArrowheads="1"/>
          </p:cNvSpPr>
          <p:nvPr>
            <p:ph type="sldNum" sz="quarter" idx="5"/>
          </p:nvPr>
        </p:nvSpPr>
        <p:spPr>
          <a:noFill/>
        </p:spPr>
        <p:txBody>
          <a:bodyPr/>
          <a:lstStyle/>
          <a:p>
            <a:fld id="{7E7EAAC7-A8A4-4B54-8620-22A67311F323}" type="slidenum">
              <a:rPr lang="en-GB" smtClean="0"/>
              <a:pPr/>
              <a:t>1</a:t>
            </a:fld>
            <a:endParaRPr lang="en-GB" smtClean="0"/>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1ED0BB6A-43F4-4B07-A791-1DBF4D382175}" type="slidenum">
              <a:rPr lang="en-GB" smtClean="0"/>
              <a:pPr>
                <a:defRPr/>
              </a:pPr>
              <a:t>5</a:t>
            </a:fld>
            <a:endParaRPr lang="en-GB"/>
          </a:p>
        </p:txBody>
      </p:sp>
    </p:spTree>
    <p:extLst>
      <p:ext uri="{BB962C8B-B14F-4D97-AF65-F5344CB8AC3E}">
        <p14:creationId xmlns:p14="http://schemas.microsoft.com/office/powerpoint/2010/main" val="215681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GB" dirty="0" smtClean="0"/>
              <a:t>But</a:t>
            </a:r>
            <a:r>
              <a:rPr lang="en-GB" baseline="0" dirty="0" smtClean="0"/>
              <a:t> there are also uncertainties arising from locally systematic effects such as weather-related impacts on the retrieval. These can be modelled, as in the figure here which depicts the different size of such uncertainty on different days. For example, the total column water vapour in each location will vary from place to place. This has an impact on the quality of the SST retrieval. Because we don’t have perfect knowledge of this quantity on any particular day from numerical weather prediction or dynamical reanalyses, this introduces a locally systematic uncertainty into the retrieval.</a:t>
            </a:r>
          </a:p>
          <a:p>
            <a:pPr>
              <a:spcBef>
                <a:spcPts val="0"/>
              </a:spcBef>
              <a:buNone/>
            </a:pPr>
            <a:endParaRPr lang="en-GB" baseline="0" dirty="0" smtClean="0"/>
          </a:p>
          <a:p>
            <a:pPr>
              <a:spcBef>
                <a:spcPts val="0"/>
              </a:spcBef>
              <a:buNone/>
            </a:pPr>
            <a:r>
              <a:rPr lang="en-GB" baseline="0" dirty="0" smtClean="0"/>
              <a:t>Our challenge is to come up with an approach to estimate these uncertainties which works for surface temperature retrievals over all surfaces: land, ocean, ice and lakes.</a:t>
            </a:r>
            <a:endParaRPr lang="en-GB" dirty="0"/>
          </a:p>
        </p:txBody>
      </p:sp>
      <p:sp>
        <p:nvSpPr>
          <p:cNvPr id="4" name="Date Placeholder 3"/>
          <p:cNvSpPr>
            <a:spLocks noGrp="1"/>
          </p:cNvSpPr>
          <p:nvPr>
            <p:ph type="dt" idx="10"/>
          </p:nvPr>
        </p:nvSpPr>
        <p:spPr/>
        <p:txBody>
          <a:bodyPr/>
          <a:lstStyle/>
          <a:p>
            <a:pPr>
              <a:defRPr/>
            </a:pPr>
            <a:fld id="{B9E271AC-0544-4399-B135-21328E504583}" type="datetime6">
              <a:rPr lang="en-GB" smtClean="0"/>
              <a:pPr>
                <a:defRPr/>
              </a:pPr>
              <a:t>May 15</a:t>
            </a:fld>
            <a:endParaRPr lang="en-GB"/>
          </a:p>
        </p:txBody>
      </p:sp>
      <p:sp>
        <p:nvSpPr>
          <p:cNvPr id="5" name="Slide Number Placeholder 4"/>
          <p:cNvSpPr>
            <a:spLocks noGrp="1"/>
          </p:cNvSpPr>
          <p:nvPr>
            <p:ph type="sldNum" sz="quarter" idx="11"/>
          </p:nvPr>
        </p:nvSpPr>
        <p:spPr/>
        <p:txBody>
          <a:bodyPr/>
          <a:lstStyle/>
          <a:p>
            <a:pPr>
              <a:defRPr/>
            </a:pPr>
            <a:fld id="{9F2B3A60-99AF-4D85-BE3D-A77DA8EFB457}" type="slidenum">
              <a:rPr lang="en-GB" smtClean="0"/>
              <a:pPr>
                <a:defRPr/>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image" Target="../media/image3.jpeg"/><Relationship Id="rId12"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5.jpeg"/><Relationship Id="rId1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2217738"/>
            <a:ext cx="9144000" cy="3936319"/>
          </a:xfrm>
          <a:prstGeom prst="rect">
            <a:avLst/>
          </a:prstGeom>
          <a:solidFill>
            <a:srgbClr val="4899FF"/>
          </a:solidFill>
          <a:ln w="12700">
            <a:noFill/>
            <a:miter lim="800000"/>
            <a:headEnd type="none" w="sm" len="sm"/>
            <a:tailEnd type="none" w="sm" len="sm"/>
          </a:ln>
          <a:effectLst/>
        </p:spPr>
        <p:txBody>
          <a:bodyPr wrap="none" anchor="ctr"/>
          <a:lstStyle/>
          <a:p>
            <a:pPr>
              <a:defRPr/>
            </a:pPr>
            <a:endParaRPr lang="en-GB"/>
          </a:p>
        </p:txBody>
      </p:sp>
      <p:sp>
        <p:nvSpPr>
          <p:cNvPr id="5" name="Rectangle 5"/>
          <p:cNvSpPr>
            <a:spLocks noChangeArrowheads="1"/>
          </p:cNvSpPr>
          <p:nvPr/>
        </p:nvSpPr>
        <p:spPr bwMode="auto">
          <a:xfrm>
            <a:off x="0" y="2146300"/>
            <a:ext cx="9144000" cy="74613"/>
          </a:xfrm>
          <a:prstGeom prst="rect">
            <a:avLst/>
          </a:prstGeom>
          <a:solidFill>
            <a:srgbClr val="FF7D0A"/>
          </a:solidFill>
          <a:ln w="12700">
            <a:noFill/>
            <a:miter lim="800000"/>
            <a:headEnd type="none" w="sm" len="sm"/>
            <a:tailEnd type="none" w="sm" len="sm"/>
          </a:ln>
          <a:effectLst/>
        </p:spPr>
        <p:txBody>
          <a:bodyPr wrap="none" anchor="ctr"/>
          <a:lstStyle/>
          <a:p>
            <a:pPr>
              <a:defRPr/>
            </a:pPr>
            <a:endParaRPr lang="en-GB"/>
          </a:p>
        </p:txBody>
      </p:sp>
      <p:graphicFrame>
        <p:nvGraphicFramePr>
          <p:cNvPr id="6" name="Object 9"/>
          <p:cNvGraphicFramePr>
            <a:graphicFrameLocks noChangeAspect="1"/>
          </p:cNvGraphicFramePr>
          <p:nvPr/>
        </p:nvGraphicFramePr>
        <p:xfrm>
          <a:off x="0" y="0"/>
          <a:ext cx="2162175" cy="2066925"/>
        </p:xfrm>
        <a:graphic>
          <a:graphicData uri="http://schemas.openxmlformats.org/presentationml/2006/ole">
            <mc:AlternateContent xmlns:mc="http://schemas.openxmlformats.org/markup-compatibility/2006">
              <mc:Choice xmlns:v="urn:schemas-microsoft-com:vml" Requires="v">
                <p:oleObj spid="_x0000_s29700" name="Acrobat Document" r:id="rId3" imgW="3304762" imgH="3304762" progId="AcroExch.Document.11">
                  <p:embed/>
                </p:oleObj>
              </mc:Choice>
              <mc:Fallback>
                <p:oleObj name="Acrobat Document" r:id="rId3" imgW="3304762" imgH="3304762" progId="AcroExch.Document.11">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b="4358"/>
                      <a:stretch>
                        <a:fillRect/>
                      </a:stretch>
                    </p:blipFill>
                    <p:spPr bwMode="auto">
                      <a:xfrm>
                        <a:off x="0" y="0"/>
                        <a:ext cx="2162175" cy="2066925"/>
                      </a:xfrm>
                      <a:prstGeom prst="rect">
                        <a:avLst/>
                      </a:prstGeom>
                      <a:noFill/>
                      <a:ln>
                        <a:noFill/>
                      </a:ln>
                      <a:effectLst/>
                      <a:extLst>
                        <a:ext uri="{909E8E84-426E-40DD-AFC4-6F175D3DCCD1}">
                          <a14:hiddenFill xmlns:a14="http://schemas.microsoft.com/office/drawing/2010/main">
                            <a:solidFill>
                              <a:srgbClr val="4899FF">
                                <a:alpha val="50000"/>
                              </a:srgbClr>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10"/>
          <p:cNvSpPr txBox="1">
            <a:spLocks noChangeArrowheads="1"/>
          </p:cNvSpPr>
          <p:nvPr/>
        </p:nvSpPr>
        <p:spPr bwMode="auto">
          <a:xfrm>
            <a:off x="2510065" y="194128"/>
            <a:ext cx="6248400" cy="1680460"/>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GB" sz="2400" b="1" dirty="0"/>
              <a:t>ESA Climate Change Initiative </a:t>
            </a:r>
            <a:r>
              <a:rPr lang="en-GB" sz="2400" b="1" dirty="0" smtClean="0"/>
              <a:t>Phase-II</a:t>
            </a:r>
          </a:p>
          <a:p>
            <a:pPr algn="ctr">
              <a:spcBef>
                <a:spcPct val="80000"/>
              </a:spcBef>
              <a:defRPr/>
            </a:pPr>
            <a:r>
              <a:rPr lang="en-GB" sz="2400" b="1" dirty="0" smtClean="0"/>
              <a:t>Sea Surface Temperature (SST)</a:t>
            </a:r>
          </a:p>
          <a:p>
            <a:pPr algn="ctr">
              <a:spcBef>
                <a:spcPct val="80000"/>
              </a:spcBef>
              <a:defRPr/>
            </a:pPr>
            <a:r>
              <a:rPr lang="en-GB" sz="2000" b="0" dirty="0" err="1" smtClean="0"/>
              <a:t>www.esa-sst-cci.org</a:t>
            </a:r>
            <a:endParaRPr lang="en-GB" sz="2000" b="0" dirty="0"/>
          </a:p>
        </p:txBody>
      </p:sp>
      <p:sp>
        <p:nvSpPr>
          <p:cNvPr id="370695" name="Rectangle 7"/>
          <p:cNvSpPr>
            <a:spLocks noGrp="1" noChangeArrowheads="1"/>
          </p:cNvSpPr>
          <p:nvPr>
            <p:ph type="ctrTitle"/>
          </p:nvPr>
        </p:nvSpPr>
        <p:spPr>
          <a:xfrm>
            <a:off x="2854325" y="2798763"/>
            <a:ext cx="6048375" cy="666750"/>
          </a:xfrm>
          <a:solidFill>
            <a:srgbClr val="4899FF"/>
          </a:solidFill>
        </p:spPr>
        <p:txBody>
          <a:bodyPr anchor="t"/>
          <a:lstStyle>
            <a:lvl1pPr>
              <a:defRPr>
                <a:solidFill>
                  <a:schemeClr val="bg1"/>
                </a:solidFill>
              </a:defRPr>
            </a:lvl1pPr>
          </a:lstStyle>
          <a:p>
            <a:r>
              <a:rPr lang="en-US" dirty="0" smtClean="0"/>
              <a:t>Click to edit Master title style</a:t>
            </a:r>
            <a:endParaRPr lang="en-GB" dirty="0"/>
          </a:p>
        </p:txBody>
      </p:sp>
      <p:sp>
        <p:nvSpPr>
          <p:cNvPr id="370696" name="Rectangle 8"/>
          <p:cNvSpPr>
            <a:spLocks noGrp="1" noChangeArrowheads="1"/>
          </p:cNvSpPr>
          <p:nvPr>
            <p:ph type="subTitle" idx="1"/>
          </p:nvPr>
        </p:nvSpPr>
        <p:spPr>
          <a:xfrm>
            <a:off x="2865438" y="3579813"/>
            <a:ext cx="6018212" cy="496887"/>
          </a:xfrm>
          <a:prstGeom prst="rect">
            <a:avLst/>
          </a:prstGeom>
          <a:solidFill>
            <a:srgbClr val="4899FF"/>
          </a:solidFill>
        </p:spPr>
        <p:txBody>
          <a:bodyPr lIns="91435" tIns="45718"/>
          <a:lstStyle>
            <a:lvl1pPr marL="0" indent="0">
              <a:buFont typeface="Wingdings" pitchFamily="2" charset="2"/>
              <a:buNone/>
              <a:defRPr b="1">
                <a:solidFill>
                  <a:schemeClr val="bg1"/>
                </a:solidFill>
              </a:defRPr>
            </a:lvl1pPr>
          </a:lstStyle>
          <a:p>
            <a:r>
              <a:rPr lang="en-US" smtClean="0"/>
              <a:t>Click to edit Master subtitle style</a:t>
            </a:r>
            <a:endParaRPr lang="en-GB"/>
          </a:p>
        </p:txBody>
      </p:sp>
      <p:grpSp>
        <p:nvGrpSpPr>
          <p:cNvPr id="25" name="Group 24"/>
          <p:cNvGrpSpPr/>
          <p:nvPr userDrawn="1"/>
        </p:nvGrpSpPr>
        <p:grpSpPr>
          <a:xfrm>
            <a:off x="222775" y="6262914"/>
            <a:ext cx="8698450" cy="490084"/>
            <a:chOff x="222775" y="6262914"/>
            <a:chExt cx="8698450" cy="490084"/>
          </a:xfrm>
        </p:grpSpPr>
        <p:pic>
          <p:nvPicPr>
            <p:cNvPr id="26" name="Picture 25" descr="SpaceConnexions-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5412" y="6285188"/>
              <a:ext cx="525813" cy="445537"/>
            </a:xfrm>
            <a:prstGeom prst="rect">
              <a:avLst/>
            </a:prstGeom>
          </p:spPr>
        </p:pic>
        <p:grpSp>
          <p:nvGrpSpPr>
            <p:cNvPr id="27" name="Group 40"/>
            <p:cNvGrpSpPr/>
            <p:nvPr userDrawn="1"/>
          </p:nvGrpSpPr>
          <p:grpSpPr>
            <a:xfrm>
              <a:off x="222775" y="6262914"/>
              <a:ext cx="8008589" cy="490084"/>
              <a:chOff x="222775" y="6262914"/>
              <a:chExt cx="8008589" cy="490084"/>
            </a:xfrm>
          </p:grpSpPr>
          <p:pic>
            <p:nvPicPr>
              <p:cNvPr id="28" name="Picture 27" descr="UReading.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9693" y="6325614"/>
                <a:ext cx="1085672" cy="379985"/>
              </a:xfrm>
              <a:prstGeom prst="rect">
                <a:avLst/>
              </a:prstGeom>
            </p:spPr>
          </p:pic>
          <p:pic>
            <p:nvPicPr>
              <p:cNvPr id="29" name="Picture 28" descr="Met-Office-Logo.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4726" y="6316951"/>
                <a:ext cx="402033" cy="367497"/>
              </a:xfrm>
              <a:prstGeom prst="rect">
                <a:avLst/>
              </a:prstGeom>
            </p:spPr>
          </p:pic>
          <p:pic>
            <p:nvPicPr>
              <p:cNvPr id="30" name="Picture 29" descr="BrockmannConsult.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4468" y="6335247"/>
                <a:ext cx="519132" cy="359932"/>
              </a:xfrm>
              <a:prstGeom prst="rect">
                <a:avLst/>
              </a:prstGeom>
            </p:spPr>
          </p:pic>
          <p:pic>
            <p:nvPicPr>
              <p:cNvPr id="31" name="Picture 30" descr="ULeicester-logo.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06604" y="6362180"/>
                <a:ext cx="1224760" cy="291553"/>
              </a:xfrm>
              <a:prstGeom prst="rect">
                <a:avLst/>
              </a:prstGeom>
            </p:spPr>
          </p:pic>
          <p:pic>
            <p:nvPicPr>
              <p:cNvPr id="32" name="Picture 31" descr="meteo_france_logo.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91649" y="6358388"/>
                <a:ext cx="750908" cy="299136"/>
              </a:xfrm>
              <a:prstGeom prst="rect">
                <a:avLst/>
              </a:prstGeom>
            </p:spPr>
          </p:pic>
          <p:pic>
            <p:nvPicPr>
              <p:cNvPr id="33" name="Picture 32" descr="DMI_logo.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35757" y="6292978"/>
                <a:ext cx="138599" cy="444470"/>
              </a:xfrm>
              <a:prstGeom prst="rect">
                <a:avLst/>
              </a:prstGeom>
            </p:spPr>
          </p:pic>
          <p:pic>
            <p:nvPicPr>
              <p:cNvPr id="34" name="Picture 33" descr="Met_Norway.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22288" y="6262914"/>
                <a:ext cx="1072228" cy="490084"/>
              </a:xfrm>
              <a:prstGeom prst="rect">
                <a:avLst/>
              </a:prstGeom>
            </p:spPr>
          </p:pic>
          <p:pic>
            <p:nvPicPr>
              <p:cNvPr id="35" name="Picture 34" descr="sst-cci-logo.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2775" y="6295835"/>
                <a:ext cx="424243" cy="424243"/>
              </a:xfrm>
              <a:prstGeom prst="rect">
                <a:avLst/>
              </a:prstGeom>
            </p:spPr>
          </p:pic>
          <p:pic>
            <p:nvPicPr>
              <p:cNvPr id="36" name="Picture 9"/>
              <p:cNvPicPr>
                <a:picLocks noChangeAspect="1" noChangeArrowheads="1"/>
              </p:cNvPicPr>
              <p:nvPr userDrawn="1"/>
            </p:nvPicPr>
            <p:blipFill>
              <a:blip r:embed="rId14" cstate="print"/>
              <a:srcRect/>
              <a:stretch>
                <a:fillRect/>
              </a:stretch>
            </p:blipFill>
            <p:spPr bwMode="auto">
              <a:xfrm>
                <a:off x="811065" y="6301919"/>
                <a:ext cx="1122361" cy="412075"/>
              </a:xfrm>
              <a:prstGeom prst="rect">
                <a:avLst/>
              </a:prstGeom>
              <a:noFill/>
              <a:ln w="12700">
                <a:noFill/>
                <a:miter lim="800000"/>
                <a:headEnd type="none" w="sm" len="sm"/>
                <a:tailEnd type="none" w="sm" len="sm"/>
              </a:ln>
            </p:spPr>
          </p:pic>
        </p:grpSp>
      </p:gr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57200" y="2057400"/>
            <a:ext cx="7772400" cy="4114800"/>
          </a:xfrm>
          <a:prstGeom prst="rect">
            <a:avLst/>
          </a:prstGeom>
        </p:spPr>
        <p:txBody>
          <a:bodyPr/>
          <a:lstStyle>
            <a:lvl1pPr>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GB"/>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7497EC17-A83B-4F47-A9F4-9DD3DDAEF97F}" type="slidenum">
              <a:rPr lang="en-GB"/>
              <a:pPr/>
              <a:t>‹#›</a:t>
            </a:fld>
            <a:endParaRPr lang="en-GB"/>
          </a:p>
        </p:txBody>
      </p:sp>
    </p:spTree>
    <p:extLst>
      <p:ext uri="{BB962C8B-B14F-4D97-AF65-F5344CB8AC3E}">
        <p14:creationId xmlns:p14="http://schemas.microsoft.com/office/powerpoint/2010/main" val="3674277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2"/>
          <p:cNvSpPr>
            <a:spLocks noGrp="1"/>
          </p:cNvSpPr>
          <p:nvPr>
            <p:ph idx="10"/>
          </p:nvPr>
        </p:nvSpPr>
        <p:spPr>
          <a:xfrm>
            <a:off x="257266" y="887506"/>
            <a:ext cx="8629468" cy="5114151"/>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lvl1pPr>
            <a:lvl2pPr marL="800100" marR="0"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2pPr>
            <a:lvl3pPr marL="1216025" marR="0"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3pPr>
            <a:lvl4pPr marL="1624013" marR="0"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lvl4pPr>
            <a:lvl5pPr marL="2032000" marR="0"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lvl5pPr>
          </a:lstStyle>
          <a:p>
            <a:pPr marL="342900" marR="0" lvl="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pPr>
            <a:r>
              <a:rPr kumimoji="0" lang="en-US" sz="2000" b="0" i="0" u="none" strike="noStrike" kern="0" cap="none" spc="0" normalizeH="0" baseline="0" noProof="0" dirty="0" smtClean="0">
                <a:ln>
                  <a:noFill/>
                </a:ln>
                <a:solidFill>
                  <a:srgbClr val="4B4B4B"/>
                </a:solidFill>
                <a:effectLst/>
                <a:uLnTx/>
                <a:uFillTx/>
                <a:latin typeface="+mn-lt"/>
                <a:ea typeface="+mn-ea"/>
                <a:cs typeface="+mn-cs"/>
              </a:rPr>
              <a:t>Click to edit Master text styles</a:t>
            </a:r>
          </a:p>
          <a:p>
            <a:pPr marL="800100" marR="0" lvl="1"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800" b="0" i="0" u="none" strike="noStrike" kern="0" cap="none" spc="0" normalizeH="0" baseline="0" noProof="0" dirty="0" smtClean="0">
                <a:ln>
                  <a:noFill/>
                </a:ln>
                <a:solidFill>
                  <a:srgbClr val="4B4B4B"/>
                </a:solidFill>
                <a:effectLst/>
                <a:uLnTx/>
                <a:uFillTx/>
                <a:latin typeface="+mn-lt"/>
              </a:rPr>
              <a:t>Second level</a:t>
            </a:r>
          </a:p>
          <a:p>
            <a:pPr marL="1216025" marR="0" lvl="2"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600" b="0" i="0" u="none" strike="noStrike" kern="0" cap="none" spc="0" normalizeH="0" baseline="0" noProof="0" dirty="0" smtClean="0">
                <a:ln>
                  <a:noFill/>
                </a:ln>
                <a:solidFill>
                  <a:srgbClr val="4B4B4B"/>
                </a:solidFill>
                <a:effectLst/>
                <a:uLnTx/>
                <a:uFillTx/>
                <a:latin typeface="+mn-lt"/>
              </a:rPr>
              <a:t>Third level</a:t>
            </a:r>
          </a:p>
          <a:p>
            <a:pPr marL="1624013" marR="0" lvl="3"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pPr>
            <a:r>
              <a:rPr kumimoji="0" lang="en-US" sz="1400" b="0" i="0" u="none" strike="noStrike" kern="0" cap="none" spc="0" normalizeH="0" baseline="0" noProof="0" dirty="0" smtClean="0">
                <a:ln>
                  <a:noFill/>
                </a:ln>
                <a:solidFill>
                  <a:srgbClr val="4B4B4B"/>
                </a:solidFill>
                <a:effectLst/>
                <a:uLnTx/>
                <a:uFillTx/>
                <a:latin typeface="+mn-lt"/>
              </a:rPr>
              <a:t>Fourth level</a:t>
            </a:r>
          </a:p>
          <a:p>
            <a:pPr marL="2032000" marR="0" lvl="4"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pPr>
            <a:r>
              <a:rPr kumimoji="0" lang="en-US" sz="1200" b="0" i="0" u="none" strike="noStrike" kern="0" cap="none" spc="0" normalizeH="0" baseline="0" noProof="0" dirty="0" smtClean="0">
                <a:ln>
                  <a:noFill/>
                </a:ln>
                <a:solidFill>
                  <a:srgbClr val="4B4B4B"/>
                </a:solidFill>
                <a:effectLst/>
                <a:uLnTx/>
                <a:uFillTx/>
                <a:latin typeface="+mn-lt"/>
              </a:rPr>
              <a:t>Fifth level</a:t>
            </a:r>
            <a:endParaRPr kumimoji="0" lang="en-GB" sz="1200" b="0" i="0" u="none" strike="noStrike" kern="0" cap="none" spc="0" normalizeH="0" baseline="0" noProof="0" dirty="0">
              <a:ln>
                <a:noFill/>
              </a:ln>
              <a:solidFill>
                <a:srgbClr val="4B4B4B"/>
              </a:solidFill>
              <a:effectLst/>
              <a:uLnTx/>
              <a:uFillTx/>
              <a:latin typeface="+mn-lt"/>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2"/>
          <p:cNvSpPr>
            <a:spLocks noGrp="1"/>
          </p:cNvSpPr>
          <p:nvPr>
            <p:ph idx="11"/>
          </p:nvPr>
        </p:nvSpPr>
        <p:spPr>
          <a:xfrm>
            <a:off x="257266" y="137886"/>
            <a:ext cx="8629468" cy="1560285"/>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lvl1pPr>
            <a:lvl2pPr marL="800100" marR="0"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2pPr>
            <a:lvl3pPr marL="1216025" marR="0"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3pPr>
            <a:lvl4pPr marL="1624013" marR="0"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lvl4pPr>
            <a:lvl5pPr marL="2032000" marR="0"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lvl5pPr>
          </a:lstStyle>
          <a:p>
            <a:pPr marL="342900" marR="0" lvl="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pPr>
            <a:r>
              <a:rPr kumimoji="0" lang="en-US" sz="2000" b="0" i="0" u="none" strike="noStrike" kern="0" cap="none" spc="0" normalizeH="0" baseline="0" noProof="0" dirty="0" smtClean="0">
                <a:ln>
                  <a:noFill/>
                </a:ln>
                <a:solidFill>
                  <a:srgbClr val="4B4B4B"/>
                </a:solidFill>
                <a:effectLst/>
                <a:uLnTx/>
                <a:uFillTx/>
                <a:latin typeface="+mn-lt"/>
                <a:ea typeface="+mn-ea"/>
                <a:cs typeface="+mn-cs"/>
              </a:rPr>
              <a:t>Click to edit Master text styles</a:t>
            </a:r>
          </a:p>
          <a:p>
            <a:pPr marL="800100" marR="0" lvl="1"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800" b="0" i="0" u="none" strike="noStrike" kern="0" cap="none" spc="0" normalizeH="0" baseline="0" noProof="0" dirty="0" smtClean="0">
                <a:ln>
                  <a:noFill/>
                </a:ln>
                <a:solidFill>
                  <a:srgbClr val="4B4B4B"/>
                </a:solidFill>
                <a:effectLst/>
                <a:uLnTx/>
                <a:uFillTx/>
                <a:latin typeface="+mn-lt"/>
              </a:rPr>
              <a:t>Second level</a:t>
            </a:r>
          </a:p>
          <a:p>
            <a:pPr marL="1216025" marR="0" lvl="2"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600" b="0" i="0" u="none" strike="noStrike" kern="0" cap="none" spc="0" normalizeH="0" baseline="0" noProof="0" dirty="0" smtClean="0">
                <a:ln>
                  <a:noFill/>
                </a:ln>
                <a:solidFill>
                  <a:srgbClr val="4B4B4B"/>
                </a:solidFill>
                <a:effectLst/>
                <a:uLnTx/>
                <a:uFillTx/>
                <a:latin typeface="+mn-lt"/>
              </a:rPr>
              <a:t>Third level</a:t>
            </a:r>
          </a:p>
          <a:p>
            <a:pPr marL="1624013" marR="0" lvl="3"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pPr>
            <a:r>
              <a:rPr kumimoji="0" lang="en-US" sz="1400" b="0" i="0" u="none" strike="noStrike" kern="0" cap="none" spc="0" normalizeH="0" baseline="0" noProof="0" dirty="0" smtClean="0">
                <a:ln>
                  <a:noFill/>
                </a:ln>
                <a:solidFill>
                  <a:srgbClr val="4B4B4B"/>
                </a:solidFill>
                <a:effectLst/>
                <a:uLnTx/>
                <a:uFillTx/>
                <a:latin typeface="+mn-lt"/>
              </a:rPr>
              <a:t>Fourth level</a:t>
            </a:r>
          </a:p>
          <a:p>
            <a:pPr marL="2032000" marR="0" lvl="4"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pPr>
            <a:r>
              <a:rPr kumimoji="0" lang="en-US" sz="1200" b="0" i="0" u="none" strike="noStrike" kern="0" cap="none" spc="0" normalizeH="0" baseline="0" noProof="0" dirty="0" smtClean="0">
                <a:ln>
                  <a:noFill/>
                </a:ln>
                <a:solidFill>
                  <a:srgbClr val="4B4B4B"/>
                </a:solidFill>
                <a:effectLst/>
                <a:uLnTx/>
                <a:uFillTx/>
                <a:latin typeface="+mn-lt"/>
              </a:rPr>
              <a:t>Fifth level</a:t>
            </a:r>
            <a:endParaRPr kumimoji="0" lang="en-GB" sz="1200" b="0" i="0" u="none" strike="noStrike" kern="0" cap="none" spc="0" normalizeH="0" baseline="0" noProof="0" dirty="0">
              <a:ln>
                <a:noFill/>
              </a:ln>
              <a:solidFill>
                <a:srgbClr val="4B4B4B"/>
              </a:solidFill>
              <a:effectLst/>
              <a:uLnTx/>
              <a:uFillTx/>
              <a:latin typeface="+mn-lt"/>
            </a:endParaRPr>
          </a:p>
        </p:txBody>
      </p:sp>
      <p:sp>
        <p:nvSpPr>
          <p:cNvPr id="5" name="Content Placeholder 2"/>
          <p:cNvSpPr>
            <a:spLocks noGrp="1"/>
          </p:cNvSpPr>
          <p:nvPr>
            <p:ph idx="10"/>
          </p:nvPr>
        </p:nvSpPr>
        <p:spPr>
          <a:xfrm>
            <a:off x="257266" y="1807029"/>
            <a:ext cx="8629468" cy="4194628"/>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lvl1pPr>
            <a:lvl2pPr marL="800100" marR="0"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2pPr>
            <a:lvl3pPr marL="1216025" marR="0"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3pPr>
            <a:lvl4pPr marL="1624013" marR="0"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lvl4pPr>
            <a:lvl5pPr marL="2032000" marR="0"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lvl5pPr>
          </a:lstStyle>
          <a:p>
            <a:pPr marL="342900" marR="0" lvl="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pPr>
            <a:r>
              <a:rPr kumimoji="0" lang="en-US" sz="2000" b="0" i="0" u="none" strike="noStrike" kern="0" cap="none" spc="0" normalizeH="0" baseline="0" noProof="0" dirty="0" smtClean="0">
                <a:ln>
                  <a:noFill/>
                </a:ln>
                <a:solidFill>
                  <a:srgbClr val="4B4B4B"/>
                </a:solidFill>
                <a:effectLst/>
                <a:uLnTx/>
                <a:uFillTx/>
                <a:latin typeface="+mn-lt"/>
                <a:ea typeface="+mn-ea"/>
                <a:cs typeface="+mn-cs"/>
              </a:rPr>
              <a:t>Click to edit Master text styles</a:t>
            </a:r>
          </a:p>
          <a:p>
            <a:pPr marL="800100" marR="0" lvl="1"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800" b="0" i="0" u="none" strike="noStrike" kern="0" cap="none" spc="0" normalizeH="0" baseline="0" noProof="0" dirty="0" smtClean="0">
                <a:ln>
                  <a:noFill/>
                </a:ln>
                <a:solidFill>
                  <a:srgbClr val="4B4B4B"/>
                </a:solidFill>
                <a:effectLst/>
                <a:uLnTx/>
                <a:uFillTx/>
                <a:latin typeface="+mn-lt"/>
              </a:rPr>
              <a:t>Second level</a:t>
            </a:r>
          </a:p>
          <a:p>
            <a:pPr marL="1216025" marR="0" lvl="2"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600" b="0" i="0" u="none" strike="noStrike" kern="0" cap="none" spc="0" normalizeH="0" baseline="0" noProof="0" dirty="0" smtClean="0">
                <a:ln>
                  <a:noFill/>
                </a:ln>
                <a:solidFill>
                  <a:srgbClr val="4B4B4B"/>
                </a:solidFill>
                <a:effectLst/>
                <a:uLnTx/>
                <a:uFillTx/>
                <a:latin typeface="+mn-lt"/>
              </a:rPr>
              <a:t>Third level</a:t>
            </a:r>
          </a:p>
          <a:p>
            <a:pPr marL="1624013" marR="0" lvl="3"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pPr>
            <a:r>
              <a:rPr kumimoji="0" lang="en-US" sz="1400" b="0" i="0" u="none" strike="noStrike" kern="0" cap="none" spc="0" normalizeH="0" baseline="0" noProof="0" dirty="0" smtClean="0">
                <a:ln>
                  <a:noFill/>
                </a:ln>
                <a:solidFill>
                  <a:srgbClr val="4B4B4B"/>
                </a:solidFill>
                <a:effectLst/>
                <a:uLnTx/>
                <a:uFillTx/>
                <a:latin typeface="+mn-lt"/>
              </a:rPr>
              <a:t>Fourth level</a:t>
            </a:r>
          </a:p>
          <a:p>
            <a:pPr marL="2032000" marR="0" lvl="4"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pPr>
            <a:r>
              <a:rPr kumimoji="0" lang="en-US" sz="1200" b="0" i="0" u="none" strike="noStrike" kern="0" cap="none" spc="0" normalizeH="0" baseline="0" noProof="0" dirty="0" smtClean="0">
                <a:ln>
                  <a:noFill/>
                </a:ln>
                <a:solidFill>
                  <a:srgbClr val="4B4B4B"/>
                </a:solidFill>
                <a:effectLst/>
                <a:uLnTx/>
                <a:uFillTx/>
                <a:latin typeface="+mn-lt"/>
              </a:rPr>
              <a:t>Fifth level</a:t>
            </a:r>
            <a:endParaRPr kumimoji="0" lang="en-GB" sz="1200" b="0" i="0" u="none" strike="noStrike" kern="0" cap="none" spc="0" normalizeH="0" baseline="0" noProof="0" dirty="0">
              <a:ln>
                <a:noFill/>
              </a:ln>
              <a:solidFill>
                <a:srgbClr val="4B4B4B"/>
              </a:solidFill>
              <a:effectLst/>
              <a:uLnTx/>
              <a:uFillTx/>
              <a:latin typeface="+mn-lt"/>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0"/>
          </p:nvPr>
        </p:nvSpPr>
        <p:spPr>
          <a:xfrm>
            <a:off x="257266" y="856343"/>
            <a:ext cx="4213134" cy="5152572"/>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lvl1pPr>
            <a:lvl2pPr marL="800100" marR="0"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2pPr>
            <a:lvl3pPr marL="1216025" marR="0"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3pPr>
            <a:lvl4pPr marL="1624013" marR="0"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lvl4pPr>
            <a:lvl5pPr marL="2032000" marR="0"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lvl5pPr>
          </a:lstStyle>
          <a:p>
            <a:pPr marL="342900" marR="0" lvl="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pPr>
            <a:r>
              <a:rPr kumimoji="0" lang="en-US" sz="2000" b="0" i="0" u="none" strike="noStrike" kern="0" cap="none" spc="0" normalizeH="0" baseline="0" noProof="0" dirty="0" smtClean="0">
                <a:ln>
                  <a:noFill/>
                </a:ln>
                <a:solidFill>
                  <a:srgbClr val="4B4B4B"/>
                </a:solidFill>
                <a:effectLst/>
                <a:uLnTx/>
                <a:uFillTx/>
                <a:latin typeface="+mn-lt"/>
                <a:ea typeface="+mn-ea"/>
                <a:cs typeface="+mn-cs"/>
              </a:rPr>
              <a:t>Click to edit Master text styles</a:t>
            </a:r>
          </a:p>
          <a:p>
            <a:pPr marL="800100" marR="0" lvl="1"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800" b="0" i="0" u="none" strike="noStrike" kern="0" cap="none" spc="0" normalizeH="0" baseline="0" noProof="0" dirty="0" smtClean="0">
                <a:ln>
                  <a:noFill/>
                </a:ln>
                <a:solidFill>
                  <a:srgbClr val="4B4B4B"/>
                </a:solidFill>
                <a:effectLst/>
                <a:uLnTx/>
                <a:uFillTx/>
                <a:latin typeface="+mn-lt"/>
              </a:rPr>
              <a:t>Second level</a:t>
            </a:r>
          </a:p>
          <a:p>
            <a:pPr marL="1216025" marR="0" lvl="2"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600" b="0" i="0" u="none" strike="noStrike" kern="0" cap="none" spc="0" normalizeH="0" baseline="0" noProof="0" dirty="0" smtClean="0">
                <a:ln>
                  <a:noFill/>
                </a:ln>
                <a:solidFill>
                  <a:srgbClr val="4B4B4B"/>
                </a:solidFill>
                <a:effectLst/>
                <a:uLnTx/>
                <a:uFillTx/>
                <a:latin typeface="+mn-lt"/>
              </a:rPr>
              <a:t>Third level</a:t>
            </a:r>
          </a:p>
          <a:p>
            <a:pPr marL="1624013" marR="0" lvl="3"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pPr>
            <a:r>
              <a:rPr kumimoji="0" lang="en-US" sz="1400" b="0" i="0" u="none" strike="noStrike" kern="0" cap="none" spc="0" normalizeH="0" baseline="0" noProof="0" dirty="0" smtClean="0">
                <a:ln>
                  <a:noFill/>
                </a:ln>
                <a:solidFill>
                  <a:srgbClr val="4B4B4B"/>
                </a:solidFill>
                <a:effectLst/>
                <a:uLnTx/>
                <a:uFillTx/>
                <a:latin typeface="+mn-lt"/>
              </a:rPr>
              <a:t>Fourth level</a:t>
            </a:r>
          </a:p>
          <a:p>
            <a:pPr marL="2032000" marR="0" lvl="4"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pPr>
            <a:r>
              <a:rPr kumimoji="0" lang="en-US" sz="1200" b="0" i="0" u="none" strike="noStrike" kern="0" cap="none" spc="0" normalizeH="0" baseline="0" noProof="0" dirty="0" smtClean="0">
                <a:ln>
                  <a:noFill/>
                </a:ln>
                <a:solidFill>
                  <a:srgbClr val="4B4B4B"/>
                </a:solidFill>
                <a:effectLst/>
                <a:uLnTx/>
                <a:uFillTx/>
                <a:latin typeface="+mn-lt"/>
              </a:rPr>
              <a:t>Fifth level</a:t>
            </a:r>
            <a:endParaRPr kumimoji="0" lang="en-GB" sz="1200" b="0" i="0" u="none" strike="noStrike" kern="0" cap="none" spc="0" normalizeH="0" baseline="0" noProof="0" dirty="0">
              <a:ln>
                <a:noFill/>
              </a:ln>
              <a:solidFill>
                <a:srgbClr val="4B4B4B"/>
              </a:solidFill>
              <a:effectLst/>
              <a:uLnTx/>
              <a:uFillTx/>
              <a:latin typeface="+mn-lt"/>
            </a:endParaRPr>
          </a:p>
        </p:txBody>
      </p:sp>
      <p:sp>
        <p:nvSpPr>
          <p:cNvPr id="4" name="Content Placeholder 2"/>
          <p:cNvSpPr>
            <a:spLocks noGrp="1"/>
          </p:cNvSpPr>
          <p:nvPr>
            <p:ph idx="1"/>
          </p:nvPr>
        </p:nvSpPr>
        <p:spPr>
          <a:xfrm>
            <a:off x="4673600" y="856343"/>
            <a:ext cx="4213134" cy="5152572"/>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lvl1pPr>
            <a:lvl2pPr marL="800100" marR="0"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2pPr>
            <a:lvl3pPr marL="1216025" marR="0"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3pPr>
            <a:lvl4pPr marL="1624013" marR="0"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lvl4pPr>
            <a:lvl5pPr marL="2032000" marR="0"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None/>
              <a:tabLst/>
              <a:defRPr/>
            </a:lvl5pPr>
          </a:lstStyle>
          <a:p>
            <a:pPr marL="342900" marR="0" lvl="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pPr>
            <a:r>
              <a:rPr kumimoji="0" lang="en-US" sz="2000" b="0" i="0" u="none" strike="noStrike" kern="0" cap="none" spc="0" normalizeH="0" baseline="0" noProof="0" dirty="0" smtClean="0">
                <a:ln>
                  <a:noFill/>
                </a:ln>
                <a:solidFill>
                  <a:srgbClr val="4B4B4B"/>
                </a:solidFill>
                <a:effectLst/>
                <a:uLnTx/>
                <a:uFillTx/>
                <a:latin typeface="+mn-lt"/>
                <a:ea typeface="+mn-ea"/>
                <a:cs typeface="+mn-cs"/>
              </a:rPr>
              <a:t>Click to edit Master text styles</a:t>
            </a:r>
          </a:p>
          <a:p>
            <a:pPr marL="800100" marR="0" lvl="1"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800" b="0" i="0" u="none" strike="noStrike" kern="0" cap="none" spc="0" normalizeH="0" baseline="0" noProof="0" dirty="0" smtClean="0">
                <a:ln>
                  <a:noFill/>
                </a:ln>
                <a:solidFill>
                  <a:srgbClr val="4B4B4B"/>
                </a:solidFill>
                <a:effectLst/>
                <a:uLnTx/>
                <a:uFillTx/>
                <a:latin typeface="+mn-lt"/>
              </a:rPr>
              <a:t>Second level</a:t>
            </a:r>
          </a:p>
          <a:p>
            <a:pPr marL="1216025" marR="0" lvl="2"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600" b="0" i="0" u="none" strike="noStrike" kern="0" cap="none" spc="0" normalizeH="0" baseline="0" noProof="0" dirty="0" smtClean="0">
                <a:ln>
                  <a:noFill/>
                </a:ln>
                <a:solidFill>
                  <a:srgbClr val="4B4B4B"/>
                </a:solidFill>
                <a:effectLst/>
                <a:uLnTx/>
                <a:uFillTx/>
                <a:latin typeface="+mn-lt"/>
              </a:rPr>
              <a:t>Third level</a:t>
            </a:r>
          </a:p>
          <a:p>
            <a:pPr marL="1624013" marR="0" lvl="3"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pPr>
            <a:r>
              <a:rPr kumimoji="0" lang="en-US" sz="1400" b="0" i="0" u="none" strike="noStrike" kern="0" cap="none" spc="0" normalizeH="0" baseline="0" noProof="0" dirty="0" smtClean="0">
                <a:ln>
                  <a:noFill/>
                </a:ln>
                <a:solidFill>
                  <a:srgbClr val="4B4B4B"/>
                </a:solidFill>
                <a:effectLst/>
                <a:uLnTx/>
                <a:uFillTx/>
                <a:latin typeface="+mn-lt"/>
              </a:rPr>
              <a:t>Fourth level</a:t>
            </a:r>
          </a:p>
          <a:p>
            <a:pPr marL="2032000" marR="0" lvl="4"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pPr>
            <a:r>
              <a:rPr kumimoji="0" lang="en-US" sz="1200" b="0" i="0" u="none" strike="noStrike" kern="0" cap="none" spc="0" normalizeH="0" baseline="0" noProof="0" dirty="0" smtClean="0">
                <a:ln>
                  <a:noFill/>
                </a:ln>
                <a:solidFill>
                  <a:srgbClr val="4B4B4B"/>
                </a:solidFill>
                <a:effectLst/>
                <a:uLnTx/>
                <a:uFillTx/>
                <a:latin typeface="+mn-lt"/>
              </a:rPr>
              <a:t>Fifth level</a:t>
            </a:r>
            <a:endParaRPr kumimoji="0" lang="en-GB" sz="1200" b="0" i="0" u="none" strike="noStrike" kern="0" cap="none" spc="0" normalizeH="0" baseline="0" noProof="0" dirty="0" smtClean="0">
              <a:ln>
                <a:noFill/>
              </a:ln>
              <a:solidFill>
                <a:srgbClr val="4B4B4B"/>
              </a:solidFill>
              <a:effectLst/>
              <a:uLnTx/>
              <a:uFillTx/>
              <a:latin typeface="+mn-lt"/>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2"/>
          </p:nvPr>
        </p:nvSpPr>
        <p:spPr>
          <a:xfrm>
            <a:off x="250009" y="914400"/>
            <a:ext cx="4220391" cy="798286"/>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lvl1pPr>
            <a:lvl2pPr marL="800100" marR="0"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2pPr>
            <a:lvl3pPr marL="1216025" marR="0"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3pPr>
            <a:lvl4pPr marL="1624013" marR="0"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lvl4pPr>
            <a:lvl5pPr marL="2032000" marR="0"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lvl5pPr>
          </a:lstStyle>
          <a:p>
            <a:pPr marL="342900" marR="0" lvl="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pPr>
            <a:r>
              <a:rPr kumimoji="0" lang="en-US" sz="2000" b="0" i="0" u="none" strike="noStrike" kern="0" cap="none" spc="0" normalizeH="0" baseline="0" noProof="0" dirty="0" smtClean="0">
                <a:ln>
                  <a:noFill/>
                </a:ln>
                <a:solidFill>
                  <a:srgbClr val="4B4B4B"/>
                </a:solidFill>
                <a:effectLst/>
                <a:uLnTx/>
                <a:uFillTx/>
                <a:latin typeface="+mn-lt"/>
                <a:ea typeface="+mn-ea"/>
                <a:cs typeface="+mn-cs"/>
              </a:rPr>
              <a:t>Click to edit Master text styles</a:t>
            </a:r>
          </a:p>
          <a:p>
            <a:pPr marL="800100" marR="0" lvl="1"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800" b="0" i="0" u="none" strike="noStrike" kern="0" cap="none" spc="0" normalizeH="0" baseline="0" noProof="0" dirty="0" smtClean="0">
                <a:ln>
                  <a:noFill/>
                </a:ln>
                <a:solidFill>
                  <a:srgbClr val="4B4B4B"/>
                </a:solidFill>
                <a:effectLst/>
                <a:uLnTx/>
                <a:uFillTx/>
                <a:latin typeface="+mn-lt"/>
              </a:rPr>
              <a:t>Second level</a:t>
            </a:r>
          </a:p>
          <a:p>
            <a:pPr marL="1216025" marR="0" lvl="2"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600" b="0" i="0" u="none" strike="noStrike" kern="0" cap="none" spc="0" normalizeH="0" baseline="0" noProof="0" dirty="0" smtClean="0">
                <a:ln>
                  <a:noFill/>
                </a:ln>
                <a:solidFill>
                  <a:srgbClr val="4B4B4B"/>
                </a:solidFill>
                <a:effectLst/>
                <a:uLnTx/>
                <a:uFillTx/>
                <a:latin typeface="+mn-lt"/>
              </a:rPr>
              <a:t>Third level</a:t>
            </a:r>
          </a:p>
          <a:p>
            <a:pPr marL="1624013" marR="0" lvl="3"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pPr>
            <a:r>
              <a:rPr kumimoji="0" lang="en-US" sz="1400" b="0" i="0" u="none" strike="noStrike" kern="0" cap="none" spc="0" normalizeH="0" baseline="0" noProof="0" dirty="0" smtClean="0">
                <a:ln>
                  <a:noFill/>
                </a:ln>
                <a:solidFill>
                  <a:srgbClr val="4B4B4B"/>
                </a:solidFill>
                <a:effectLst/>
                <a:uLnTx/>
                <a:uFillTx/>
                <a:latin typeface="+mn-lt"/>
              </a:rPr>
              <a:t>Fourth level</a:t>
            </a:r>
          </a:p>
          <a:p>
            <a:pPr marL="2032000" marR="0" lvl="4"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pPr>
            <a:r>
              <a:rPr kumimoji="0" lang="en-US" sz="1200" b="0" i="0" u="none" strike="noStrike" kern="0" cap="none" spc="0" normalizeH="0" baseline="0" noProof="0" dirty="0" smtClean="0">
                <a:ln>
                  <a:noFill/>
                </a:ln>
                <a:solidFill>
                  <a:srgbClr val="4B4B4B"/>
                </a:solidFill>
                <a:effectLst/>
                <a:uLnTx/>
                <a:uFillTx/>
                <a:latin typeface="+mn-lt"/>
              </a:rPr>
              <a:t>Fifth level</a:t>
            </a:r>
            <a:endParaRPr kumimoji="0" lang="en-GB" sz="1200" b="0" i="0" u="none" strike="noStrike" kern="0" cap="none" spc="0" normalizeH="0" baseline="0" noProof="0" dirty="0">
              <a:ln>
                <a:noFill/>
              </a:ln>
              <a:solidFill>
                <a:srgbClr val="4B4B4B"/>
              </a:solidFill>
              <a:effectLst/>
              <a:uLnTx/>
              <a:uFillTx/>
              <a:latin typeface="+mn-lt"/>
            </a:endParaRPr>
          </a:p>
        </p:txBody>
      </p:sp>
      <p:sp>
        <p:nvSpPr>
          <p:cNvPr id="4" name="Content Placeholder 2"/>
          <p:cNvSpPr>
            <a:spLocks noGrp="1"/>
          </p:cNvSpPr>
          <p:nvPr>
            <p:ph idx="13"/>
          </p:nvPr>
        </p:nvSpPr>
        <p:spPr>
          <a:xfrm>
            <a:off x="4676866" y="921657"/>
            <a:ext cx="4220391" cy="798286"/>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lvl1pPr>
            <a:lvl2pPr marL="800100" marR="0"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2pPr>
            <a:lvl3pPr marL="1216025" marR="0"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3pPr>
            <a:lvl4pPr marL="1624013" marR="0"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lvl4pPr>
            <a:lvl5pPr marL="2032000" marR="0"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lvl5pPr>
          </a:lstStyle>
          <a:p>
            <a:pPr marL="342900" marR="0" lvl="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pPr>
            <a:r>
              <a:rPr kumimoji="0" lang="en-US" sz="2000" b="0" i="0" u="none" strike="noStrike" kern="0" cap="none" spc="0" normalizeH="0" baseline="0" noProof="0" dirty="0" smtClean="0">
                <a:ln>
                  <a:noFill/>
                </a:ln>
                <a:solidFill>
                  <a:srgbClr val="4B4B4B"/>
                </a:solidFill>
                <a:effectLst/>
                <a:uLnTx/>
                <a:uFillTx/>
                <a:latin typeface="+mn-lt"/>
                <a:ea typeface="+mn-ea"/>
                <a:cs typeface="+mn-cs"/>
              </a:rPr>
              <a:t>Click to edit Master text styles</a:t>
            </a:r>
          </a:p>
          <a:p>
            <a:pPr marL="800100" marR="0" lvl="1"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800" b="0" i="0" u="none" strike="noStrike" kern="0" cap="none" spc="0" normalizeH="0" baseline="0" noProof="0" dirty="0" smtClean="0">
                <a:ln>
                  <a:noFill/>
                </a:ln>
                <a:solidFill>
                  <a:srgbClr val="4B4B4B"/>
                </a:solidFill>
                <a:effectLst/>
                <a:uLnTx/>
                <a:uFillTx/>
                <a:latin typeface="+mn-lt"/>
              </a:rPr>
              <a:t>Second level</a:t>
            </a:r>
          </a:p>
          <a:p>
            <a:pPr marL="1216025" marR="0" lvl="2"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600" b="0" i="0" u="none" strike="noStrike" kern="0" cap="none" spc="0" normalizeH="0" baseline="0" noProof="0" dirty="0" smtClean="0">
                <a:ln>
                  <a:noFill/>
                </a:ln>
                <a:solidFill>
                  <a:srgbClr val="4B4B4B"/>
                </a:solidFill>
                <a:effectLst/>
                <a:uLnTx/>
                <a:uFillTx/>
                <a:latin typeface="+mn-lt"/>
              </a:rPr>
              <a:t>Third level</a:t>
            </a:r>
          </a:p>
          <a:p>
            <a:pPr marL="1624013" marR="0" lvl="3"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pPr>
            <a:r>
              <a:rPr kumimoji="0" lang="en-US" sz="1400" b="0" i="0" u="none" strike="noStrike" kern="0" cap="none" spc="0" normalizeH="0" baseline="0" noProof="0" dirty="0" smtClean="0">
                <a:ln>
                  <a:noFill/>
                </a:ln>
                <a:solidFill>
                  <a:srgbClr val="4B4B4B"/>
                </a:solidFill>
                <a:effectLst/>
                <a:uLnTx/>
                <a:uFillTx/>
                <a:latin typeface="+mn-lt"/>
              </a:rPr>
              <a:t>Fourth level</a:t>
            </a:r>
          </a:p>
          <a:p>
            <a:pPr marL="2032000" marR="0" lvl="4"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pPr>
            <a:r>
              <a:rPr kumimoji="0" lang="en-US" sz="1200" b="0" i="0" u="none" strike="noStrike" kern="0" cap="none" spc="0" normalizeH="0" baseline="0" noProof="0" dirty="0" smtClean="0">
                <a:ln>
                  <a:noFill/>
                </a:ln>
                <a:solidFill>
                  <a:srgbClr val="4B4B4B"/>
                </a:solidFill>
                <a:effectLst/>
                <a:uLnTx/>
                <a:uFillTx/>
                <a:latin typeface="+mn-lt"/>
              </a:rPr>
              <a:t>Fifth level</a:t>
            </a:r>
            <a:endParaRPr kumimoji="0" lang="en-GB" sz="1200" b="0" i="0" u="none" strike="noStrike" kern="0" cap="none" spc="0" normalizeH="0" baseline="0" noProof="0" dirty="0">
              <a:ln>
                <a:noFill/>
              </a:ln>
              <a:solidFill>
                <a:srgbClr val="4B4B4B"/>
              </a:solidFill>
              <a:effectLst/>
              <a:uLnTx/>
              <a:uFillTx/>
              <a:latin typeface="+mn-lt"/>
            </a:endParaRPr>
          </a:p>
        </p:txBody>
      </p:sp>
      <p:sp>
        <p:nvSpPr>
          <p:cNvPr id="5" name="Content Placeholder 2"/>
          <p:cNvSpPr>
            <a:spLocks noGrp="1"/>
          </p:cNvSpPr>
          <p:nvPr>
            <p:ph idx="10"/>
          </p:nvPr>
        </p:nvSpPr>
        <p:spPr>
          <a:xfrm>
            <a:off x="257266" y="1785257"/>
            <a:ext cx="4220391" cy="4223657"/>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lvl1pPr>
            <a:lvl2pPr marL="800100" marR="0"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2pPr>
            <a:lvl3pPr marL="1216025" marR="0"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3pPr>
            <a:lvl4pPr marL="1624013" marR="0"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lvl4pPr>
            <a:lvl5pPr marL="2032000" marR="0"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lvl5pPr>
          </a:lstStyle>
          <a:p>
            <a:pPr marL="342900" marR="0" lvl="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pPr>
            <a:r>
              <a:rPr kumimoji="0" lang="en-US" sz="2000" b="0" i="0" u="none" strike="noStrike" kern="0" cap="none" spc="0" normalizeH="0" baseline="0" noProof="0" dirty="0" smtClean="0">
                <a:ln>
                  <a:noFill/>
                </a:ln>
                <a:solidFill>
                  <a:srgbClr val="4B4B4B"/>
                </a:solidFill>
                <a:effectLst/>
                <a:uLnTx/>
                <a:uFillTx/>
                <a:latin typeface="+mn-lt"/>
                <a:ea typeface="+mn-ea"/>
                <a:cs typeface="+mn-cs"/>
              </a:rPr>
              <a:t>Click to edit Master text styles</a:t>
            </a:r>
          </a:p>
          <a:p>
            <a:pPr marL="800100" marR="0" lvl="1"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800" b="0" i="0" u="none" strike="noStrike" kern="0" cap="none" spc="0" normalizeH="0" baseline="0" noProof="0" dirty="0" smtClean="0">
                <a:ln>
                  <a:noFill/>
                </a:ln>
                <a:solidFill>
                  <a:srgbClr val="4B4B4B"/>
                </a:solidFill>
                <a:effectLst/>
                <a:uLnTx/>
                <a:uFillTx/>
                <a:latin typeface="+mn-lt"/>
              </a:rPr>
              <a:t>Second level</a:t>
            </a:r>
          </a:p>
          <a:p>
            <a:pPr marL="1216025" marR="0" lvl="2"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600" b="0" i="0" u="none" strike="noStrike" kern="0" cap="none" spc="0" normalizeH="0" baseline="0" noProof="0" dirty="0" smtClean="0">
                <a:ln>
                  <a:noFill/>
                </a:ln>
                <a:solidFill>
                  <a:srgbClr val="4B4B4B"/>
                </a:solidFill>
                <a:effectLst/>
                <a:uLnTx/>
                <a:uFillTx/>
                <a:latin typeface="+mn-lt"/>
              </a:rPr>
              <a:t>Third level</a:t>
            </a:r>
          </a:p>
          <a:p>
            <a:pPr marL="1624013" marR="0" lvl="3"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pPr>
            <a:r>
              <a:rPr kumimoji="0" lang="en-US" sz="1400" b="0" i="0" u="none" strike="noStrike" kern="0" cap="none" spc="0" normalizeH="0" baseline="0" noProof="0" dirty="0" smtClean="0">
                <a:ln>
                  <a:noFill/>
                </a:ln>
                <a:solidFill>
                  <a:srgbClr val="4B4B4B"/>
                </a:solidFill>
                <a:effectLst/>
                <a:uLnTx/>
                <a:uFillTx/>
                <a:latin typeface="+mn-lt"/>
              </a:rPr>
              <a:t>Fourth level</a:t>
            </a:r>
          </a:p>
          <a:p>
            <a:pPr marL="2032000" marR="0" lvl="4"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pPr>
            <a:r>
              <a:rPr kumimoji="0" lang="en-US" sz="1200" b="0" i="0" u="none" strike="noStrike" kern="0" cap="none" spc="0" normalizeH="0" baseline="0" noProof="0" dirty="0" smtClean="0">
                <a:ln>
                  <a:noFill/>
                </a:ln>
                <a:solidFill>
                  <a:srgbClr val="4B4B4B"/>
                </a:solidFill>
                <a:effectLst/>
                <a:uLnTx/>
                <a:uFillTx/>
                <a:latin typeface="+mn-lt"/>
              </a:rPr>
              <a:t>Fifth level</a:t>
            </a:r>
            <a:endParaRPr kumimoji="0" lang="en-GB" sz="1200" b="0" i="0" u="none" strike="noStrike" kern="0" cap="none" spc="0" normalizeH="0" baseline="0" noProof="0" dirty="0">
              <a:ln>
                <a:noFill/>
              </a:ln>
              <a:solidFill>
                <a:srgbClr val="4B4B4B"/>
              </a:solidFill>
              <a:effectLst/>
              <a:uLnTx/>
              <a:uFillTx/>
              <a:latin typeface="+mn-lt"/>
            </a:endParaRPr>
          </a:p>
        </p:txBody>
      </p:sp>
      <p:sp>
        <p:nvSpPr>
          <p:cNvPr id="6" name="Content Placeholder 2"/>
          <p:cNvSpPr>
            <a:spLocks noGrp="1"/>
          </p:cNvSpPr>
          <p:nvPr>
            <p:ph idx="11"/>
          </p:nvPr>
        </p:nvSpPr>
        <p:spPr>
          <a:xfrm>
            <a:off x="4680856" y="1785257"/>
            <a:ext cx="4205877" cy="4223657"/>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lvl1pPr>
            <a:lvl2pPr marL="800100" marR="0"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2pPr>
            <a:lvl3pPr marL="1216025" marR="0"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3pPr>
            <a:lvl4pPr marL="1624013" marR="0"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lvl4pPr>
            <a:lvl5pPr marL="2032000" marR="0"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lvl5pPr>
          </a:lstStyle>
          <a:p>
            <a:pPr marL="342900" marR="0" lvl="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pPr>
            <a:r>
              <a:rPr kumimoji="0" lang="en-US" sz="2000" b="0" i="0" u="none" strike="noStrike" kern="0" cap="none" spc="0" normalizeH="0" baseline="0" noProof="0" dirty="0" smtClean="0">
                <a:ln>
                  <a:noFill/>
                </a:ln>
                <a:solidFill>
                  <a:srgbClr val="4B4B4B"/>
                </a:solidFill>
                <a:effectLst/>
                <a:uLnTx/>
                <a:uFillTx/>
                <a:latin typeface="+mn-lt"/>
                <a:ea typeface="+mn-ea"/>
                <a:cs typeface="+mn-cs"/>
              </a:rPr>
              <a:t>Click to edit Master text styles</a:t>
            </a:r>
          </a:p>
          <a:p>
            <a:pPr marL="800100" marR="0" lvl="1"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800" b="0" i="0" u="none" strike="noStrike" kern="0" cap="none" spc="0" normalizeH="0" baseline="0" noProof="0" dirty="0" smtClean="0">
                <a:ln>
                  <a:noFill/>
                </a:ln>
                <a:solidFill>
                  <a:srgbClr val="4B4B4B"/>
                </a:solidFill>
                <a:effectLst/>
                <a:uLnTx/>
                <a:uFillTx/>
                <a:latin typeface="+mn-lt"/>
              </a:rPr>
              <a:t>Second level</a:t>
            </a:r>
          </a:p>
          <a:p>
            <a:pPr marL="1216025" marR="0" lvl="2"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600" b="0" i="0" u="none" strike="noStrike" kern="0" cap="none" spc="0" normalizeH="0" baseline="0" noProof="0" dirty="0" smtClean="0">
                <a:ln>
                  <a:noFill/>
                </a:ln>
                <a:solidFill>
                  <a:srgbClr val="4B4B4B"/>
                </a:solidFill>
                <a:effectLst/>
                <a:uLnTx/>
                <a:uFillTx/>
                <a:latin typeface="+mn-lt"/>
              </a:rPr>
              <a:t>Third level</a:t>
            </a:r>
          </a:p>
          <a:p>
            <a:pPr marL="1624013" marR="0" lvl="3"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pPr>
            <a:r>
              <a:rPr kumimoji="0" lang="en-US" sz="1400" b="0" i="0" u="none" strike="noStrike" kern="0" cap="none" spc="0" normalizeH="0" baseline="0" noProof="0" dirty="0" smtClean="0">
                <a:ln>
                  <a:noFill/>
                </a:ln>
                <a:solidFill>
                  <a:srgbClr val="4B4B4B"/>
                </a:solidFill>
                <a:effectLst/>
                <a:uLnTx/>
                <a:uFillTx/>
                <a:latin typeface="+mn-lt"/>
              </a:rPr>
              <a:t>Fourth level</a:t>
            </a:r>
          </a:p>
          <a:p>
            <a:pPr marL="2032000" marR="0" lvl="4"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pPr>
            <a:r>
              <a:rPr kumimoji="0" lang="en-US" sz="1200" b="0" i="0" u="none" strike="noStrike" kern="0" cap="none" spc="0" normalizeH="0" baseline="0" noProof="0" dirty="0" smtClean="0">
                <a:ln>
                  <a:noFill/>
                </a:ln>
                <a:solidFill>
                  <a:srgbClr val="4B4B4B"/>
                </a:solidFill>
                <a:effectLst/>
                <a:uLnTx/>
                <a:uFillTx/>
                <a:latin typeface="+mn-lt"/>
              </a:rPr>
              <a:t>Fifth level</a:t>
            </a:r>
            <a:endParaRPr kumimoji="0" lang="en-GB" sz="1200" b="0" i="0" u="none" strike="noStrike" kern="0" cap="none" spc="0" normalizeH="0" baseline="0" noProof="0" dirty="0">
              <a:ln>
                <a:noFill/>
              </a:ln>
              <a:solidFill>
                <a:srgbClr val="4B4B4B"/>
              </a:solidFill>
              <a:effectLst/>
              <a:uLnTx/>
              <a:uFillTx/>
              <a:latin typeface="+mn-lt"/>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1"/>
          </p:nvPr>
        </p:nvSpPr>
        <p:spPr>
          <a:xfrm>
            <a:off x="257266" y="856343"/>
            <a:ext cx="3022963" cy="1059544"/>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lvl1pPr>
            <a:lvl2pPr marL="800100" marR="0"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2pPr>
            <a:lvl3pPr marL="1216025" marR="0"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3pPr>
            <a:lvl4pPr marL="1624013" marR="0"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lvl4pPr>
            <a:lvl5pPr marL="2032000" marR="0"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lvl5pPr>
          </a:lstStyle>
          <a:p>
            <a:pPr marL="342900" marR="0" lvl="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pPr>
            <a:r>
              <a:rPr kumimoji="0" lang="en-US" sz="2000" b="0" i="0" u="none" strike="noStrike" kern="0" cap="none" spc="0" normalizeH="0" baseline="0" noProof="0" dirty="0" smtClean="0">
                <a:ln>
                  <a:noFill/>
                </a:ln>
                <a:solidFill>
                  <a:srgbClr val="4B4B4B"/>
                </a:solidFill>
                <a:effectLst/>
                <a:uLnTx/>
                <a:uFillTx/>
                <a:latin typeface="+mn-lt"/>
                <a:ea typeface="+mn-ea"/>
                <a:cs typeface="+mn-cs"/>
              </a:rPr>
              <a:t>Click to edit Master text styles</a:t>
            </a:r>
          </a:p>
          <a:p>
            <a:pPr marL="800100" marR="0" lvl="1"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800" b="0" i="0" u="none" strike="noStrike" kern="0" cap="none" spc="0" normalizeH="0" baseline="0" noProof="0" dirty="0" smtClean="0">
                <a:ln>
                  <a:noFill/>
                </a:ln>
                <a:solidFill>
                  <a:srgbClr val="4B4B4B"/>
                </a:solidFill>
                <a:effectLst/>
                <a:uLnTx/>
                <a:uFillTx/>
                <a:latin typeface="+mn-lt"/>
              </a:rPr>
              <a:t>Second level</a:t>
            </a:r>
          </a:p>
          <a:p>
            <a:pPr marL="1216025" marR="0" lvl="2"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600" b="0" i="0" u="none" strike="noStrike" kern="0" cap="none" spc="0" normalizeH="0" baseline="0" noProof="0" dirty="0" smtClean="0">
                <a:ln>
                  <a:noFill/>
                </a:ln>
                <a:solidFill>
                  <a:srgbClr val="4B4B4B"/>
                </a:solidFill>
                <a:effectLst/>
                <a:uLnTx/>
                <a:uFillTx/>
                <a:latin typeface="+mn-lt"/>
              </a:rPr>
              <a:t>Third level</a:t>
            </a:r>
          </a:p>
          <a:p>
            <a:pPr marL="1624013" marR="0" lvl="3"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pPr>
            <a:r>
              <a:rPr kumimoji="0" lang="en-US" sz="1400" b="0" i="0" u="none" strike="noStrike" kern="0" cap="none" spc="0" normalizeH="0" baseline="0" noProof="0" dirty="0" smtClean="0">
                <a:ln>
                  <a:noFill/>
                </a:ln>
                <a:solidFill>
                  <a:srgbClr val="4B4B4B"/>
                </a:solidFill>
                <a:effectLst/>
                <a:uLnTx/>
                <a:uFillTx/>
                <a:latin typeface="+mn-lt"/>
              </a:rPr>
              <a:t>Fourth level</a:t>
            </a:r>
          </a:p>
          <a:p>
            <a:pPr marL="2032000" marR="0" lvl="4"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pPr>
            <a:r>
              <a:rPr kumimoji="0" lang="en-US" sz="1200" b="0" i="0" u="none" strike="noStrike" kern="0" cap="none" spc="0" normalizeH="0" baseline="0" noProof="0" dirty="0" smtClean="0">
                <a:ln>
                  <a:noFill/>
                </a:ln>
                <a:solidFill>
                  <a:srgbClr val="4B4B4B"/>
                </a:solidFill>
                <a:effectLst/>
                <a:uLnTx/>
                <a:uFillTx/>
                <a:latin typeface="+mn-lt"/>
              </a:rPr>
              <a:t>Fifth level</a:t>
            </a:r>
            <a:endParaRPr kumimoji="0" lang="en-GB" sz="1200" b="0" i="0" u="none" strike="noStrike" kern="0" cap="none" spc="0" normalizeH="0" baseline="0" noProof="0" dirty="0">
              <a:ln>
                <a:noFill/>
              </a:ln>
              <a:solidFill>
                <a:srgbClr val="4B4B4B"/>
              </a:solidFill>
              <a:effectLst/>
              <a:uLnTx/>
              <a:uFillTx/>
              <a:latin typeface="+mn-lt"/>
            </a:endParaRPr>
          </a:p>
        </p:txBody>
      </p:sp>
      <p:sp>
        <p:nvSpPr>
          <p:cNvPr id="4" name="Content Placeholder 2"/>
          <p:cNvSpPr>
            <a:spLocks noGrp="1"/>
          </p:cNvSpPr>
          <p:nvPr>
            <p:ph idx="10"/>
          </p:nvPr>
        </p:nvSpPr>
        <p:spPr>
          <a:xfrm>
            <a:off x="257266" y="2017486"/>
            <a:ext cx="3008448" cy="3955143"/>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lvl1pPr>
            <a:lvl2pPr marL="800100" marR="0"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2pPr>
            <a:lvl3pPr marL="1216025" marR="0"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3pPr>
            <a:lvl4pPr marL="1624013" marR="0"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lvl4pPr>
            <a:lvl5pPr marL="2032000" marR="0"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lvl5pPr>
          </a:lstStyle>
          <a:p>
            <a:pPr marL="342900" marR="0" lvl="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pPr>
            <a:r>
              <a:rPr kumimoji="0" lang="en-US" sz="2000" b="0" i="0" u="none" strike="noStrike" kern="0" cap="none" spc="0" normalizeH="0" baseline="0" noProof="0" dirty="0" smtClean="0">
                <a:ln>
                  <a:noFill/>
                </a:ln>
                <a:solidFill>
                  <a:srgbClr val="4B4B4B"/>
                </a:solidFill>
                <a:effectLst/>
                <a:uLnTx/>
                <a:uFillTx/>
                <a:latin typeface="+mn-lt"/>
                <a:ea typeface="+mn-ea"/>
                <a:cs typeface="+mn-cs"/>
              </a:rPr>
              <a:t>Click to edit Master text styles</a:t>
            </a:r>
          </a:p>
          <a:p>
            <a:pPr marL="800100" marR="0" lvl="1"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800" b="0" i="0" u="none" strike="noStrike" kern="0" cap="none" spc="0" normalizeH="0" baseline="0" noProof="0" dirty="0" smtClean="0">
                <a:ln>
                  <a:noFill/>
                </a:ln>
                <a:solidFill>
                  <a:srgbClr val="4B4B4B"/>
                </a:solidFill>
                <a:effectLst/>
                <a:uLnTx/>
                <a:uFillTx/>
                <a:latin typeface="+mn-lt"/>
              </a:rPr>
              <a:t>Second level</a:t>
            </a:r>
          </a:p>
          <a:p>
            <a:pPr marL="1216025" marR="0" lvl="2"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600" b="0" i="0" u="none" strike="noStrike" kern="0" cap="none" spc="0" normalizeH="0" baseline="0" noProof="0" dirty="0" smtClean="0">
                <a:ln>
                  <a:noFill/>
                </a:ln>
                <a:solidFill>
                  <a:srgbClr val="4B4B4B"/>
                </a:solidFill>
                <a:effectLst/>
                <a:uLnTx/>
                <a:uFillTx/>
                <a:latin typeface="+mn-lt"/>
              </a:rPr>
              <a:t>Third level</a:t>
            </a:r>
          </a:p>
          <a:p>
            <a:pPr marL="1624013" marR="0" lvl="3"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pPr>
            <a:r>
              <a:rPr kumimoji="0" lang="en-US" sz="1400" b="0" i="0" u="none" strike="noStrike" kern="0" cap="none" spc="0" normalizeH="0" baseline="0" noProof="0" dirty="0" smtClean="0">
                <a:ln>
                  <a:noFill/>
                </a:ln>
                <a:solidFill>
                  <a:srgbClr val="4B4B4B"/>
                </a:solidFill>
                <a:effectLst/>
                <a:uLnTx/>
                <a:uFillTx/>
                <a:latin typeface="+mn-lt"/>
              </a:rPr>
              <a:t>Fourth level</a:t>
            </a:r>
          </a:p>
          <a:p>
            <a:pPr marL="2032000" marR="0" lvl="4"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pPr>
            <a:r>
              <a:rPr kumimoji="0" lang="en-US" sz="1200" b="0" i="0" u="none" strike="noStrike" kern="0" cap="none" spc="0" normalizeH="0" baseline="0" noProof="0" dirty="0" smtClean="0">
                <a:ln>
                  <a:noFill/>
                </a:ln>
                <a:solidFill>
                  <a:srgbClr val="4B4B4B"/>
                </a:solidFill>
                <a:effectLst/>
                <a:uLnTx/>
                <a:uFillTx/>
                <a:latin typeface="+mn-lt"/>
              </a:rPr>
              <a:t>Fifth level</a:t>
            </a:r>
            <a:endParaRPr kumimoji="0" lang="en-GB" sz="1200" b="0" i="0" u="none" strike="noStrike" kern="0" cap="none" spc="0" normalizeH="0" baseline="0" noProof="0" dirty="0">
              <a:ln>
                <a:noFill/>
              </a:ln>
              <a:solidFill>
                <a:srgbClr val="4B4B4B"/>
              </a:solidFill>
              <a:effectLst/>
              <a:uLnTx/>
              <a:uFillTx/>
              <a:latin typeface="+mn-lt"/>
            </a:endParaRPr>
          </a:p>
        </p:txBody>
      </p:sp>
      <p:sp>
        <p:nvSpPr>
          <p:cNvPr id="5" name="Content Placeholder 2"/>
          <p:cNvSpPr>
            <a:spLocks noGrp="1"/>
          </p:cNvSpPr>
          <p:nvPr>
            <p:ph idx="1"/>
          </p:nvPr>
        </p:nvSpPr>
        <p:spPr>
          <a:xfrm>
            <a:off x="3476170" y="856343"/>
            <a:ext cx="5410563" cy="5123544"/>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lvl1pPr>
            <a:lvl2pPr marL="800100" marR="0"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2pPr>
            <a:lvl3pPr marL="1216025" marR="0"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3pPr>
            <a:lvl4pPr marL="1624013" marR="0"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lvl4pPr>
            <a:lvl5pPr marL="2032000" marR="0"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lvl5pPr>
          </a:lstStyle>
          <a:p>
            <a:pPr marL="342900" marR="0" lvl="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pPr>
            <a:r>
              <a:rPr kumimoji="0" lang="en-US" sz="2000" b="0" i="0" u="none" strike="noStrike" kern="0" cap="none" spc="0" normalizeH="0" baseline="0" noProof="0" dirty="0" smtClean="0">
                <a:ln>
                  <a:noFill/>
                </a:ln>
                <a:solidFill>
                  <a:srgbClr val="4B4B4B"/>
                </a:solidFill>
                <a:effectLst/>
                <a:uLnTx/>
                <a:uFillTx/>
                <a:latin typeface="+mn-lt"/>
                <a:ea typeface="+mn-ea"/>
                <a:cs typeface="+mn-cs"/>
              </a:rPr>
              <a:t>Click to edit Master text styles</a:t>
            </a:r>
          </a:p>
          <a:p>
            <a:pPr marL="800100" marR="0" lvl="1"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800" b="0" i="0" u="none" strike="noStrike" kern="0" cap="none" spc="0" normalizeH="0" baseline="0" noProof="0" dirty="0" smtClean="0">
                <a:ln>
                  <a:noFill/>
                </a:ln>
                <a:solidFill>
                  <a:srgbClr val="4B4B4B"/>
                </a:solidFill>
                <a:effectLst/>
                <a:uLnTx/>
                <a:uFillTx/>
                <a:latin typeface="+mn-lt"/>
              </a:rPr>
              <a:t>Second level</a:t>
            </a:r>
          </a:p>
          <a:p>
            <a:pPr marL="1216025" marR="0" lvl="2"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600" b="0" i="0" u="none" strike="noStrike" kern="0" cap="none" spc="0" normalizeH="0" baseline="0" noProof="0" dirty="0" smtClean="0">
                <a:ln>
                  <a:noFill/>
                </a:ln>
                <a:solidFill>
                  <a:srgbClr val="4B4B4B"/>
                </a:solidFill>
                <a:effectLst/>
                <a:uLnTx/>
                <a:uFillTx/>
                <a:latin typeface="+mn-lt"/>
              </a:rPr>
              <a:t>Third level</a:t>
            </a:r>
          </a:p>
          <a:p>
            <a:pPr marL="1624013" marR="0" lvl="3"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pPr>
            <a:r>
              <a:rPr kumimoji="0" lang="en-US" sz="1400" b="0" i="0" u="none" strike="noStrike" kern="0" cap="none" spc="0" normalizeH="0" baseline="0" noProof="0" dirty="0" smtClean="0">
                <a:ln>
                  <a:noFill/>
                </a:ln>
                <a:solidFill>
                  <a:srgbClr val="4B4B4B"/>
                </a:solidFill>
                <a:effectLst/>
                <a:uLnTx/>
                <a:uFillTx/>
                <a:latin typeface="+mn-lt"/>
              </a:rPr>
              <a:t>Fourth level</a:t>
            </a:r>
          </a:p>
          <a:p>
            <a:pPr marL="2032000" marR="0" lvl="4"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pPr>
            <a:r>
              <a:rPr kumimoji="0" lang="en-US" sz="1200" b="0" i="0" u="none" strike="noStrike" kern="0" cap="none" spc="0" normalizeH="0" baseline="0" noProof="0" dirty="0" smtClean="0">
                <a:ln>
                  <a:noFill/>
                </a:ln>
                <a:solidFill>
                  <a:srgbClr val="4B4B4B"/>
                </a:solidFill>
                <a:effectLst/>
                <a:uLnTx/>
                <a:uFillTx/>
                <a:latin typeface="+mn-lt"/>
              </a:rPr>
              <a:t>Fifth level</a:t>
            </a:r>
            <a:endParaRPr kumimoji="0" lang="en-GB" sz="1200" b="0" i="0" u="none" strike="noStrike" kern="0" cap="none" spc="0" normalizeH="0" baseline="0" noProof="0" dirty="0">
              <a:ln>
                <a:noFill/>
              </a:ln>
              <a:solidFill>
                <a:srgbClr val="4B4B4B"/>
              </a:solidFill>
              <a:effectLst/>
              <a:uLnTx/>
              <a:uFillTx/>
              <a:latin typeface="+mn-lt"/>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Picture Placeholder 2"/>
          <p:cNvSpPr>
            <a:spLocks noGrp="1"/>
          </p:cNvSpPr>
          <p:nvPr>
            <p:ph type="pic" idx="1"/>
          </p:nvPr>
        </p:nvSpPr>
        <p:spPr>
          <a:xfrm>
            <a:off x="254000" y="863601"/>
            <a:ext cx="8628743" cy="4281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Content Placeholder 2"/>
          <p:cNvSpPr>
            <a:spLocks noGrp="1"/>
          </p:cNvSpPr>
          <p:nvPr>
            <p:ph idx="10"/>
          </p:nvPr>
        </p:nvSpPr>
        <p:spPr>
          <a:xfrm>
            <a:off x="257266" y="5225142"/>
            <a:ext cx="8629468" cy="754742"/>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lvl1pPr>
            <a:lvl2pPr marL="800100" marR="0"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2pPr>
            <a:lvl3pPr marL="1216025" marR="0"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lvl3pPr>
            <a:lvl4pPr marL="1624013" marR="0"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lvl4pPr>
            <a:lvl5pPr marL="2032000" marR="0"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lvl5pPr>
          </a:lstStyle>
          <a:p>
            <a:pPr marL="342900" marR="0" lvl="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a:pPr>
            <a:r>
              <a:rPr kumimoji="0" lang="en-US" sz="2000" b="0" i="0" u="none" strike="noStrike" kern="0" cap="none" spc="0" normalizeH="0" baseline="0" noProof="0" dirty="0" smtClean="0">
                <a:ln>
                  <a:noFill/>
                </a:ln>
                <a:solidFill>
                  <a:srgbClr val="4B4B4B"/>
                </a:solidFill>
                <a:effectLst/>
                <a:uLnTx/>
                <a:uFillTx/>
                <a:latin typeface="+mn-lt"/>
                <a:ea typeface="+mn-ea"/>
                <a:cs typeface="+mn-cs"/>
              </a:rPr>
              <a:t>Click to edit Master text styles</a:t>
            </a:r>
          </a:p>
          <a:p>
            <a:pPr marL="800100" marR="0" lvl="1" indent="-277813"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800" b="0" i="0" u="none" strike="noStrike" kern="0" cap="none" spc="0" normalizeH="0" baseline="0" noProof="0" dirty="0" smtClean="0">
                <a:ln>
                  <a:noFill/>
                </a:ln>
                <a:solidFill>
                  <a:srgbClr val="4B4B4B"/>
                </a:solidFill>
                <a:effectLst/>
                <a:uLnTx/>
                <a:uFillTx/>
                <a:latin typeface="+mn-lt"/>
              </a:rPr>
              <a:t>Second level</a:t>
            </a:r>
          </a:p>
          <a:p>
            <a:pPr marL="1216025" marR="0" lvl="2" indent="-228600" algn="l" defTabSz="914400" rtl="0" eaLnBrk="1" fontAlgn="base" latinLnBrk="0" hangingPunct="1">
              <a:lnSpc>
                <a:spcPct val="100000"/>
              </a:lnSpc>
              <a:spcBef>
                <a:spcPct val="20000"/>
              </a:spcBef>
              <a:spcAft>
                <a:spcPct val="0"/>
              </a:spcAft>
              <a:buClr>
                <a:srgbClr val="1B82FF"/>
              </a:buClr>
              <a:buSzPct val="100000"/>
              <a:buFont typeface="Arial" pitchFamily="34" charset="0"/>
              <a:buChar char="–"/>
              <a:tabLst/>
              <a:defRPr/>
            </a:pPr>
            <a:r>
              <a:rPr kumimoji="0" lang="en-US" sz="1600" b="0" i="0" u="none" strike="noStrike" kern="0" cap="none" spc="0" normalizeH="0" baseline="0" noProof="0" dirty="0" smtClean="0">
                <a:ln>
                  <a:noFill/>
                </a:ln>
                <a:solidFill>
                  <a:srgbClr val="4B4B4B"/>
                </a:solidFill>
                <a:effectLst/>
                <a:uLnTx/>
                <a:uFillTx/>
                <a:latin typeface="+mn-lt"/>
              </a:rPr>
              <a:t>Third level</a:t>
            </a:r>
          </a:p>
          <a:p>
            <a:pPr marL="1624013" marR="0" lvl="3" indent="-228600" algn="l" defTabSz="914400" rtl="0" eaLnBrk="1" fontAlgn="base" latinLnBrk="0" hangingPunct="1">
              <a:lnSpc>
                <a:spcPct val="100000"/>
              </a:lnSpc>
              <a:spcBef>
                <a:spcPct val="20000"/>
              </a:spcBef>
              <a:spcAft>
                <a:spcPct val="0"/>
              </a:spcAft>
              <a:buClr>
                <a:srgbClr val="1B82FF"/>
              </a:buClr>
              <a:buSzPct val="100000"/>
              <a:buFontTx/>
              <a:buBlip>
                <a:blip r:embed="rId2"/>
              </a:buBlip>
              <a:tabLst/>
              <a:defRPr/>
            </a:pPr>
            <a:r>
              <a:rPr kumimoji="0" lang="en-US" sz="1400" b="0" i="0" u="none" strike="noStrike" kern="0" cap="none" spc="0" normalizeH="0" baseline="0" noProof="0" dirty="0" smtClean="0">
                <a:ln>
                  <a:noFill/>
                </a:ln>
                <a:solidFill>
                  <a:srgbClr val="4B4B4B"/>
                </a:solidFill>
                <a:effectLst/>
                <a:uLnTx/>
                <a:uFillTx/>
                <a:latin typeface="+mn-lt"/>
              </a:rPr>
              <a:t>Fourth level</a:t>
            </a:r>
          </a:p>
          <a:p>
            <a:pPr marL="2032000" marR="0" lvl="4" indent="-228600" algn="l" defTabSz="914400" rtl="0" eaLnBrk="1" fontAlgn="base" latinLnBrk="0" hangingPunct="1">
              <a:lnSpc>
                <a:spcPct val="100000"/>
              </a:lnSpc>
              <a:spcBef>
                <a:spcPct val="20000"/>
              </a:spcBef>
              <a:spcAft>
                <a:spcPct val="0"/>
              </a:spcAft>
              <a:buClr>
                <a:srgbClr val="1B82FF"/>
              </a:buClr>
              <a:buSzPct val="100000"/>
              <a:buFont typeface="Wingdings" pitchFamily="2" charset="2"/>
              <a:buChar char="Ø"/>
              <a:tabLst/>
              <a:defRPr/>
            </a:pPr>
            <a:r>
              <a:rPr kumimoji="0" lang="en-US" sz="1200" b="0" i="0" u="none" strike="noStrike" kern="0" cap="none" spc="0" normalizeH="0" baseline="0" noProof="0" dirty="0" smtClean="0">
                <a:ln>
                  <a:noFill/>
                </a:ln>
                <a:solidFill>
                  <a:srgbClr val="4B4B4B"/>
                </a:solidFill>
                <a:effectLst/>
                <a:uLnTx/>
                <a:uFillTx/>
                <a:latin typeface="+mn-lt"/>
              </a:rPr>
              <a:t>Fifth level</a:t>
            </a:r>
            <a:endParaRPr kumimoji="0" lang="en-GB" sz="1200" b="0" i="0" u="none" strike="noStrike" kern="0" cap="none" spc="0" normalizeH="0" baseline="0" noProof="0" dirty="0">
              <a:ln>
                <a:noFill/>
              </a:ln>
              <a:solidFill>
                <a:srgbClr val="4B4B4B"/>
              </a:solidFill>
              <a:effectLst/>
              <a:uLnTx/>
              <a:uFillTx/>
              <a:latin typeface="+mn-lt"/>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18" Type="http://schemas.openxmlformats.org/officeDocument/2006/relationships/image" Target="../media/image7.jpeg"/><Relationship Id="rId3" Type="http://schemas.openxmlformats.org/officeDocument/2006/relationships/slideLayout" Target="../slideLayouts/slideLayout3.xml"/><Relationship Id="rId21" Type="http://schemas.openxmlformats.org/officeDocument/2006/relationships/image" Target="../media/image10.png"/><Relationship Id="rId7" Type="http://schemas.openxmlformats.org/officeDocument/2006/relationships/slideLayout" Target="../slideLayouts/slideLayout7.xml"/><Relationship Id="rId12" Type="http://schemas.openxmlformats.org/officeDocument/2006/relationships/image" Target="../media/image1.jpe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jpe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19" Type="http://schemas.openxmlformats.org/officeDocument/2006/relationships/image" Target="../media/image8.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246742" y="185738"/>
            <a:ext cx="8650513" cy="611187"/>
          </a:xfrm>
          <a:prstGeom prst="rect">
            <a:avLst/>
          </a:prstGeom>
          <a:noFill/>
          <a:ln w="28575">
            <a:noFill/>
            <a:miter lim="800000"/>
            <a:headEnd/>
            <a:tailEnd/>
          </a:ln>
        </p:spPr>
        <p:txBody>
          <a:bodyPr vert="horz" wrap="square" lIns="91435" tIns="45718" rIns="91435" bIns="45718" numCol="1" anchor="b" anchorCtr="0" compatLnSpc="1">
            <a:prstTxWarp prst="textNoShape">
              <a:avLst/>
            </a:prstTxWarp>
          </a:bodyPr>
          <a:lstStyle/>
          <a:p>
            <a:pPr lvl="0"/>
            <a:r>
              <a:rPr lang="en-US" altLang="en-GB" dirty="0" smtClean="0"/>
              <a:t>Click to edit Master title style</a:t>
            </a:r>
            <a:endParaRPr lang="en-GB" altLang="en-GB" dirty="0" smtClean="0"/>
          </a:p>
        </p:txBody>
      </p:sp>
      <p:grpSp>
        <p:nvGrpSpPr>
          <p:cNvPr id="42" name="Group 41"/>
          <p:cNvGrpSpPr/>
          <p:nvPr userDrawn="1"/>
        </p:nvGrpSpPr>
        <p:grpSpPr>
          <a:xfrm>
            <a:off x="222775" y="6262914"/>
            <a:ext cx="8698450" cy="490084"/>
            <a:chOff x="222775" y="6262914"/>
            <a:chExt cx="8698450" cy="490084"/>
          </a:xfrm>
        </p:grpSpPr>
        <p:pic>
          <p:nvPicPr>
            <p:cNvPr id="16" name="Picture 15" descr="SpaceConnexions-logo.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95412" y="6285188"/>
              <a:ext cx="525813" cy="445537"/>
            </a:xfrm>
            <a:prstGeom prst="rect">
              <a:avLst/>
            </a:prstGeom>
          </p:spPr>
        </p:pic>
        <p:grpSp>
          <p:nvGrpSpPr>
            <p:cNvPr id="41" name="Group 40"/>
            <p:cNvGrpSpPr/>
            <p:nvPr userDrawn="1"/>
          </p:nvGrpSpPr>
          <p:grpSpPr>
            <a:xfrm>
              <a:off x="222775" y="6262914"/>
              <a:ext cx="8008589" cy="490084"/>
              <a:chOff x="222775" y="6262914"/>
              <a:chExt cx="8008589" cy="490084"/>
            </a:xfrm>
          </p:grpSpPr>
          <p:pic>
            <p:nvPicPr>
              <p:cNvPr id="15" name="Picture 14" descr="UReading.jpe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49693" y="6325614"/>
                <a:ext cx="1085672" cy="379985"/>
              </a:xfrm>
              <a:prstGeom prst="rect">
                <a:avLst/>
              </a:prstGeom>
            </p:spPr>
          </p:pic>
          <p:pic>
            <p:nvPicPr>
              <p:cNvPr id="17" name="Picture 16" descr="Met-Office-Logo.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64726" y="6316951"/>
                <a:ext cx="402033" cy="367497"/>
              </a:xfrm>
              <a:prstGeom prst="rect">
                <a:avLst/>
              </a:prstGeom>
            </p:spPr>
          </p:pic>
          <p:pic>
            <p:nvPicPr>
              <p:cNvPr id="18" name="Picture 17" descr="BrockmannConsult.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54468" y="6335247"/>
                <a:ext cx="519132" cy="359932"/>
              </a:xfrm>
              <a:prstGeom prst="rect">
                <a:avLst/>
              </a:prstGeom>
            </p:spPr>
          </p:pic>
          <p:pic>
            <p:nvPicPr>
              <p:cNvPr id="19" name="Picture 18" descr="ULeicester-logo.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06604" y="6362180"/>
                <a:ext cx="1224760" cy="291553"/>
              </a:xfrm>
              <a:prstGeom prst="rect">
                <a:avLst/>
              </a:prstGeom>
            </p:spPr>
          </p:pic>
          <p:pic>
            <p:nvPicPr>
              <p:cNvPr id="20" name="Picture 19" descr="meteo_france_logo.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91649" y="6358388"/>
                <a:ext cx="750908" cy="299136"/>
              </a:xfrm>
              <a:prstGeom prst="rect">
                <a:avLst/>
              </a:prstGeom>
            </p:spPr>
          </p:pic>
          <p:pic>
            <p:nvPicPr>
              <p:cNvPr id="21" name="Picture 20" descr="DMI_logo.JP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35757" y="6292978"/>
                <a:ext cx="138599" cy="444470"/>
              </a:xfrm>
              <a:prstGeom prst="rect">
                <a:avLst/>
              </a:prstGeom>
            </p:spPr>
          </p:pic>
          <p:pic>
            <p:nvPicPr>
              <p:cNvPr id="22" name="Picture 21" descr="Met_Norway.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22288" y="6262914"/>
                <a:ext cx="1072228" cy="490084"/>
              </a:xfrm>
              <a:prstGeom prst="rect">
                <a:avLst/>
              </a:prstGeom>
            </p:spPr>
          </p:pic>
          <p:pic>
            <p:nvPicPr>
              <p:cNvPr id="23" name="Picture 22" descr="sst-cci-logo.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2775" y="6295835"/>
                <a:ext cx="424243" cy="424243"/>
              </a:xfrm>
              <a:prstGeom prst="rect">
                <a:avLst/>
              </a:prstGeom>
            </p:spPr>
          </p:pic>
          <p:pic>
            <p:nvPicPr>
              <p:cNvPr id="24" name="Picture 9"/>
              <p:cNvPicPr>
                <a:picLocks noChangeAspect="1" noChangeArrowheads="1"/>
              </p:cNvPicPr>
              <p:nvPr userDrawn="1"/>
            </p:nvPicPr>
            <p:blipFill>
              <a:blip r:embed="rId21" cstate="print"/>
              <a:srcRect/>
              <a:stretch>
                <a:fillRect/>
              </a:stretch>
            </p:blipFill>
            <p:spPr bwMode="auto">
              <a:xfrm>
                <a:off x="811065" y="6301919"/>
                <a:ext cx="1122361" cy="412075"/>
              </a:xfrm>
              <a:prstGeom prst="rect">
                <a:avLst/>
              </a:prstGeom>
              <a:noFill/>
              <a:ln w="12700">
                <a:noFill/>
                <a:miter lim="800000"/>
                <a:headEnd type="none" w="sm" len="sm"/>
                <a:tailEnd type="none" w="sm" len="sm"/>
              </a:ln>
            </p:spPr>
          </p:pic>
        </p:grpSp>
      </p:grpSp>
      <p:grpSp>
        <p:nvGrpSpPr>
          <p:cNvPr id="25" name="Group 24"/>
          <p:cNvGrpSpPr/>
          <p:nvPr userDrawn="1"/>
        </p:nvGrpSpPr>
        <p:grpSpPr>
          <a:xfrm>
            <a:off x="0" y="6006872"/>
            <a:ext cx="9144000" cy="229013"/>
            <a:chOff x="0" y="6006872"/>
            <a:chExt cx="9144000" cy="229013"/>
          </a:xfrm>
        </p:grpSpPr>
        <p:sp>
          <p:nvSpPr>
            <p:cNvPr id="27" name="Rectangle 5"/>
            <p:cNvSpPr>
              <a:spLocks noChangeArrowheads="1"/>
            </p:cNvSpPr>
            <p:nvPr userDrawn="1"/>
          </p:nvSpPr>
          <p:spPr bwMode="auto">
            <a:xfrm>
              <a:off x="0" y="6045200"/>
              <a:ext cx="9144000" cy="167141"/>
            </a:xfrm>
            <a:prstGeom prst="rect">
              <a:avLst/>
            </a:prstGeom>
            <a:solidFill>
              <a:srgbClr val="4899FF">
                <a:alpha val="20000"/>
              </a:srgbClr>
            </a:solidFill>
            <a:ln w="12700">
              <a:noFill/>
              <a:miter lim="800000"/>
              <a:headEnd type="none" w="sm" len="sm"/>
              <a:tailEnd type="none" w="sm" len="sm"/>
            </a:ln>
            <a:effectLst/>
          </p:spPr>
          <p:txBody>
            <a:bodyPr wrap="none" anchor="ctr"/>
            <a:lstStyle/>
            <a:p>
              <a:pPr>
                <a:defRPr/>
              </a:pPr>
              <a:endParaRPr lang="en-GB" dirty="0">
                <a:solidFill>
                  <a:srgbClr val="4899FF"/>
                </a:solidFill>
              </a:endParaRPr>
            </a:p>
          </p:txBody>
        </p:sp>
        <p:sp>
          <p:nvSpPr>
            <p:cNvPr id="28" name="Rectangle 15"/>
            <p:cNvSpPr>
              <a:spLocks noChangeArrowheads="1"/>
            </p:cNvSpPr>
            <p:nvPr/>
          </p:nvSpPr>
          <p:spPr bwMode="auto">
            <a:xfrm>
              <a:off x="198438" y="6019799"/>
              <a:ext cx="3647848" cy="216086"/>
            </a:xfrm>
            <a:prstGeom prst="rect">
              <a:avLst/>
            </a:prstGeom>
            <a:noFill/>
            <a:ln w="9525">
              <a:noFill/>
              <a:miter lim="800000"/>
              <a:headEnd/>
              <a:tailEnd/>
            </a:ln>
            <a:effectLst/>
          </p:spPr>
          <p:txBody>
            <a:bodyPr wrap="square" lIns="92075" tIns="46038" rIns="92075" bIns="46038">
              <a:spAutoFit/>
            </a:bodyPr>
            <a:lstStyle/>
            <a:p>
              <a:pPr algn="l" defTabSz="762000">
                <a:defRPr/>
              </a:pPr>
              <a:r>
                <a:rPr lang="en-GB" sz="800" baseline="0" dirty="0" smtClean="0">
                  <a:solidFill>
                    <a:schemeClr val="tx1"/>
                  </a:solidFill>
                </a:rPr>
                <a:t>CCI Integration </a:t>
              </a:r>
              <a:r>
                <a:rPr lang="en-GB" sz="800" dirty="0" smtClean="0">
                  <a:solidFill>
                    <a:schemeClr val="tx1"/>
                  </a:solidFill>
                </a:rPr>
                <a:t> – Results</a:t>
              </a:r>
              <a:r>
                <a:rPr lang="en-GB" sz="800" baseline="0" dirty="0" smtClean="0">
                  <a:solidFill>
                    <a:schemeClr val="tx1"/>
                  </a:solidFill>
                </a:rPr>
                <a:t> from SST User Workshop</a:t>
              </a:r>
              <a:endParaRPr lang="en-GB" sz="800" dirty="0">
                <a:solidFill>
                  <a:schemeClr val="tx1"/>
                </a:solidFill>
              </a:endParaRPr>
            </a:p>
          </p:txBody>
        </p:sp>
        <p:sp>
          <p:nvSpPr>
            <p:cNvPr id="29" name="Rectangle 16"/>
            <p:cNvSpPr>
              <a:spLocks noChangeArrowheads="1"/>
            </p:cNvSpPr>
            <p:nvPr/>
          </p:nvSpPr>
          <p:spPr bwMode="auto">
            <a:xfrm>
              <a:off x="6697530" y="6006872"/>
              <a:ext cx="2194512" cy="216086"/>
            </a:xfrm>
            <a:prstGeom prst="rect">
              <a:avLst/>
            </a:prstGeom>
            <a:noFill/>
            <a:ln w="9525">
              <a:noFill/>
              <a:miter lim="800000"/>
              <a:headEnd/>
              <a:tailEnd/>
            </a:ln>
            <a:effectLst/>
          </p:spPr>
          <p:txBody>
            <a:bodyPr wrap="none" lIns="92075" tIns="46038" rIns="92075" bIns="46038">
              <a:spAutoFit/>
            </a:bodyPr>
            <a:lstStyle/>
            <a:p>
              <a:pPr algn="r" defTabSz="762000">
                <a:defRPr/>
              </a:pPr>
              <a:r>
                <a:rPr lang="en-GB" sz="800" baseline="0" dirty="0" smtClean="0">
                  <a:solidFill>
                    <a:schemeClr val="tx1"/>
                  </a:solidFill>
                </a:rPr>
                <a:t>26-28 May</a:t>
              </a:r>
              <a:r>
                <a:rPr lang="en-GB" sz="800" dirty="0" smtClean="0">
                  <a:solidFill>
                    <a:schemeClr val="tx1"/>
                  </a:solidFill>
                </a:rPr>
                <a:t> 2015                              </a:t>
              </a:r>
              <a:r>
                <a:rPr lang="en-GB" sz="800" dirty="0">
                  <a:solidFill>
                    <a:schemeClr val="tx1"/>
                  </a:solidFill>
                </a:rPr>
                <a:t>Page </a:t>
              </a:r>
              <a:fld id="{3C04494D-0548-430E-A49C-7ED529454774}" type="slidenum">
                <a:rPr lang="en-GB" sz="800" smtClean="0">
                  <a:solidFill>
                    <a:schemeClr val="tx1"/>
                  </a:solidFill>
                </a:rPr>
                <a:pPr algn="r" defTabSz="762000">
                  <a:defRPr/>
                </a:pPr>
                <a:t>‹#›</a:t>
              </a:fld>
              <a:endParaRPr lang="en-GB" sz="800" dirty="0">
                <a:solidFill>
                  <a:schemeClr val="tx1"/>
                </a:solidFill>
              </a:endParaRPr>
            </a:p>
          </p:txBody>
        </p:sp>
        <p:sp>
          <p:nvSpPr>
            <p:cNvPr id="30" name="Rectangle 127"/>
            <p:cNvSpPr>
              <a:spLocks noChangeArrowheads="1"/>
            </p:cNvSpPr>
            <p:nvPr/>
          </p:nvSpPr>
          <p:spPr bwMode="auto">
            <a:xfrm>
              <a:off x="3280229" y="6018212"/>
              <a:ext cx="2641600" cy="214312"/>
            </a:xfrm>
            <a:prstGeom prst="rect">
              <a:avLst/>
            </a:prstGeom>
            <a:noFill/>
            <a:ln w="9525">
              <a:noFill/>
              <a:miter lim="800000"/>
              <a:headEnd/>
              <a:tailEnd/>
            </a:ln>
            <a:effectLst/>
          </p:spPr>
          <p:txBody>
            <a:bodyPr wrap="square" lIns="92075" tIns="46038" rIns="92075" bIns="46038">
              <a:spAutoFit/>
            </a:bodyPr>
            <a:lstStyle/>
            <a:p>
              <a:pPr algn="ctr" defTabSz="762000">
                <a:defRPr/>
              </a:pPr>
              <a:r>
                <a:rPr lang="en-GB" sz="800" dirty="0" smtClean="0">
                  <a:solidFill>
                    <a:schemeClr val="tx1"/>
                  </a:solidFill>
                </a:rPr>
                <a:t>SMHI,</a:t>
              </a:r>
              <a:r>
                <a:rPr lang="en-GB" sz="800" baseline="0" dirty="0" smtClean="0">
                  <a:solidFill>
                    <a:schemeClr val="tx1"/>
                  </a:solidFill>
                </a:rPr>
                <a:t> Norrkoping</a:t>
              </a:r>
              <a:endParaRPr lang="en-GB" sz="8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867" r:id="rId1"/>
    <p:sldLayoutId id="2147483876" r:id="rId2"/>
    <p:sldLayoutId id="2147483883" r:id="rId3"/>
    <p:sldLayoutId id="2147483882" r:id="rId4"/>
    <p:sldLayoutId id="2147483877" r:id="rId5"/>
    <p:sldLayoutId id="2147483878" r:id="rId6"/>
    <p:sldLayoutId id="2147483879" r:id="rId7"/>
    <p:sldLayoutId id="2147483880" r:id="rId8"/>
    <p:sldLayoutId id="2147483881" r:id="rId9"/>
    <p:sldLayoutId id="2147483886" r:id="rId10"/>
  </p:sldLayoutIdLst>
  <p:transition/>
  <p:txStyles>
    <p:titleStyle>
      <a:lvl1pPr algn="l" rtl="0" eaLnBrk="1" fontAlgn="base" hangingPunct="1">
        <a:spcBef>
          <a:spcPct val="0"/>
        </a:spcBef>
        <a:spcAft>
          <a:spcPct val="0"/>
        </a:spcAft>
        <a:defRPr sz="3200" b="1">
          <a:solidFill>
            <a:srgbClr val="4899FF"/>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50000"/>
        </a:spcBef>
        <a:spcAft>
          <a:spcPct val="0"/>
        </a:spcAft>
        <a:buClr>
          <a:srgbClr val="1B82FF"/>
        </a:buClr>
        <a:buSzPct val="100000"/>
        <a:buFont typeface="Wingdings" pitchFamily="2" charset="2"/>
        <a:buNone/>
        <a:defRPr sz="2000">
          <a:solidFill>
            <a:srgbClr val="4B4B4B"/>
          </a:solidFill>
          <a:latin typeface="+mn-lt"/>
          <a:ea typeface="+mn-ea"/>
          <a:cs typeface="+mn-cs"/>
        </a:defRPr>
      </a:lvl1pPr>
      <a:lvl2pPr marL="800100" indent="-277813" algn="l" rtl="0" eaLnBrk="1" fontAlgn="base" hangingPunct="1">
        <a:spcBef>
          <a:spcPct val="20000"/>
        </a:spcBef>
        <a:spcAft>
          <a:spcPct val="0"/>
        </a:spcAft>
        <a:buClr>
          <a:srgbClr val="1B82FF"/>
        </a:buClr>
        <a:buSzPct val="75000"/>
        <a:buFont typeface="Courier New" pitchFamily="49" charset="0"/>
        <a:buChar char="o"/>
        <a:defRPr sz="1600">
          <a:solidFill>
            <a:srgbClr val="4B4B4B"/>
          </a:solidFill>
          <a:latin typeface="+mn-lt"/>
        </a:defRPr>
      </a:lvl2pPr>
      <a:lvl3pPr marL="1216025" indent="-228600" algn="l" rtl="0" eaLnBrk="1" fontAlgn="base" hangingPunct="1">
        <a:spcBef>
          <a:spcPct val="20000"/>
        </a:spcBef>
        <a:spcAft>
          <a:spcPct val="0"/>
        </a:spcAft>
        <a:buClr>
          <a:srgbClr val="1B82FF"/>
        </a:buClr>
        <a:buSzPct val="75000"/>
        <a:buFont typeface="Arial" pitchFamily="34" charset="0"/>
        <a:buChar char="•"/>
        <a:defRPr sz="1200">
          <a:solidFill>
            <a:srgbClr val="4B4B4B"/>
          </a:solidFill>
          <a:latin typeface="+mn-lt"/>
        </a:defRPr>
      </a:lvl3pPr>
      <a:lvl4pPr marL="1624013" indent="-228600" algn="l" rtl="0" eaLnBrk="1" fontAlgn="base" hangingPunct="1">
        <a:spcBef>
          <a:spcPct val="20000"/>
        </a:spcBef>
        <a:spcAft>
          <a:spcPct val="0"/>
        </a:spcAft>
        <a:buClr>
          <a:srgbClr val="1B82FF"/>
        </a:buClr>
        <a:buSzPct val="75000"/>
        <a:buFont typeface="Wingdings" pitchFamily="2" charset="2"/>
        <a:buChar char="n"/>
        <a:defRPr sz="1200">
          <a:solidFill>
            <a:srgbClr val="4B4B4B"/>
          </a:solidFill>
          <a:latin typeface="+mn-lt"/>
        </a:defRPr>
      </a:lvl4pPr>
      <a:lvl5pPr marL="2032000" indent="-228600" algn="l" rtl="0" eaLnBrk="1" fontAlgn="base" hangingPunct="1">
        <a:spcBef>
          <a:spcPct val="20000"/>
        </a:spcBef>
        <a:spcAft>
          <a:spcPct val="0"/>
        </a:spcAft>
        <a:buClr>
          <a:srgbClr val="1B82FF"/>
        </a:buClr>
        <a:buSzPct val="75000"/>
        <a:buFont typeface="Wingdings" pitchFamily="2" charset="2"/>
        <a:buChar char="n"/>
        <a:defRPr sz="1000">
          <a:solidFill>
            <a:srgbClr val="4B4B4B"/>
          </a:solidFill>
          <a:latin typeface="+mn-lt"/>
        </a:defRPr>
      </a:lvl5pPr>
      <a:lvl6pPr marL="2489200" indent="-228600" algn="l" rtl="0" eaLnBrk="1" fontAlgn="base" hangingPunct="1">
        <a:spcBef>
          <a:spcPct val="20000"/>
        </a:spcBef>
        <a:spcAft>
          <a:spcPct val="0"/>
        </a:spcAft>
        <a:buClr>
          <a:srgbClr val="1B82FF"/>
        </a:buClr>
        <a:buSzPct val="75000"/>
        <a:buFont typeface="Wingdings" pitchFamily="2" charset="2"/>
        <a:buChar char="n"/>
        <a:defRPr sz="1000">
          <a:solidFill>
            <a:srgbClr val="4B4B4B"/>
          </a:solidFill>
          <a:latin typeface="+mn-lt"/>
        </a:defRPr>
      </a:lvl6pPr>
      <a:lvl7pPr marL="2946400" indent="-228600" algn="l" rtl="0" eaLnBrk="1" fontAlgn="base" hangingPunct="1">
        <a:spcBef>
          <a:spcPct val="20000"/>
        </a:spcBef>
        <a:spcAft>
          <a:spcPct val="0"/>
        </a:spcAft>
        <a:buClr>
          <a:srgbClr val="1B82FF"/>
        </a:buClr>
        <a:buSzPct val="75000"/>
        <a:buFont typeface="Wingdings" pitchFamily="2" charset="2"/>
        <a:buChar char="n"/>
        <a:defRPr sz="1000">
          <a:solidFill>
            <a:srgbClr val="4B4B4B"/>
          </a:solidFill>
          <a:latin typeface="+mn-lt"/>
        </a:defRPr>
      </a:lvl7pPr>
      <a:lvl8pPr marL="3403600" indent="-228600" algn="l" rtl="0" eaLnBrk="1" fontAlgn="base" hangingPunct="1">
        <a:spcBef>
          <a:spcPct val="20000"/>
        </a:spcBef>
        <a:spcAft>
          <a:spcPct val="0"/>
        </a:spcAft>
        <a:buClr>
          <a:srgbClr val="1B82FF"/>
        </a:buClr>
        <a:buSzPct val="75000"/>
        <a:buFont typeface="Wingdings" pitchFamily="2" charset="2"/>
        <a:buChar char="n"/>
        <a:defRPr sz="1000">
          <a:solidFill>
            <a:srgbClr val="4B4B4B"/>
          </a:solidFill>
          <a:latin typeface="+mn-lt"/>
        </a:defRPr>
      </a:lvl8pPr>
      <a:lvl9pPr marL="3860800" indent="-228600" algn="l" rtl="0" eaLnBrk="1" fontAlgn="base" hangingPunct="1">
        <a:spcBef>
          <a:spcPct val="20000"/>
        </a:spcBef>
        <a:spcAft>
          <a:spcPct val="0"/>
        </a:spcAft>
        <a:buClr>
          <a:srgbClr val="1B82FF"/>
        </a:buClr>
        <a:buSzPct val="75000"/>
        <a:buFont typeface="Wingdings" pitchFamily="2" charset="2"/>
        <a:buChar char="n"/>
        <a:defRPr sz="1000">
          <a:solidFill>
            <a:srgbClr val="4B4B4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26" name="Picture 6" descr="MOHC_RGB_transpbackg.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9225" y="128588"/>
            <a:ext cx="159702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centaur.reading.ac.uk/view/creators/90005270.html" TargetMode="Externa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dx.doi.org/10.1016/B978-0-12-417011-7.00015-5" TargetMode="External"/><Relationship Id="rId5" Type="http://schemas.openxmlformats.org/officeDocument/2006/relationships/hyperlink" Target="http://centaur.reading.ac.uk/38527/" TargetMode="External"/><Relationship Id="rId4" Type="http://schemas.openxmlformats.org/officeDocument/2006/relationships/hyperlink" Target="http://centaur.reading.ac.uk/view/creators/90005381.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2720975" y="2798762"/>
            <a:ext cx="6181725" cy="1261173"/>
          </a:xfrm>
        </p:spPr>
        <p:txBody>
          <a:bodyPr/>
          <a:lstStyle/>
          <a:p>
            <a:r>
              <a:rPr lang="en-GB" dirty="0" smtClean="0"/>
              <a:t>Results from the SST CCI User Workshop on Uncertainty</a:t>
            </a:r>
          </a:p>
        </p:txBody>
      </p:sp>
      <p:sp>
        <p:nvSpPr>
          <p:cNvPr id="14339" name="Rectangle 5"/>
          <p:cNvSpPr>
            <a:spLocks noGrp="1" noChangeArrowheads="1"/>
          </p:cNvSpPr>
          <p:nvPr>
            <p:ph type="subTitle" idx="1"/>
          </p:nvPr>
        </p:nvSpPr>
        <p:spPr>
          <a:xfrm>
            <a:off x="2751138" y="3986784"/>
            <a:ext cx="6151562" cy="566166"/>
          </a:xfrm>
        </p:spPr>
        <p:txBody>
          <a:bodyPr/>
          <a:lstStyle/>
          <a:p>
            <a:r>
              <a:rPr lang="en-GB" dirty="0" smtClean="0"/>
              <a:t>John Kennedy and Nick </a:t>
            </a:r>
            <a:r>
              <a:rPr lang="en-GB" dirty="0" smtClean="0"/>
              <a:t>Rayner</a:t>
            </a:r>
          </a:p>
          <a:p>
            <a:r>
              <a:rPr lang="en-GB" b="0" dirty="0" smtClean="0"/>
              <a:t>(Chris Merchant</a:t>
            </a:r>
            <a:r>
              <a:rPr lang="en-GB" b="0" dirty="0"/>
              <a:t>, </a:t>
            </a:r>
            <a:r>
              <a:rPr lang="en-GB" b="0" dirty="0" smtClean="0"/>
              <a:t>Gary </a:t>
            </a:r>
            <a:r>
              <a:rPr lang="en-GB" b="0" dirty="0" err="1"/>
              <a:t>Corlett</a:t>
            </a:r>
            <a:r>
              <a:rPr lang="en-GB" b="0" dirty="0"/>
              <a:t>, Jon </a:t>
            </a:r>
            <a:r>
              <a:rPr lang="en-GB" b="0" dirty="0" err="1"/>
              <a:t>Mittaz</a:t>
            </a:r>
            <a:r>
              <a:rPr lang="en-GB" b="0" dirty="0"/>
              <a:t>, Claire </a:t>
            </a:r>
            <a:r>
              <a:rPr lang="en-GB" b="0" dirty="0" err="1"/>
              <a:t>Bulgin</a:t>
            </a:r>
            <a:r>
              <a:rPr lang="en-GB" b="0" dirty="0"/>
              <a:t>, </a:t>
            </a:r>
            <a:r>
              <a:rPr lang="en-GB" b="0" dirty="0" smtClean="0"/>
              <a:t>Chris Atkinson, Simon Good)</a:t>
            </a:r>
            <a:endParaRPr lang="en-GB"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landscape</a:t>
            </a:r>
            <a:endParaRPr lang="en-GB" dirty="0"/>
          </a:p>
        </p:txBody>
      </p:sp>
      <p:sp>
        <p:nvSpPr>
          <p:cNvPr id="3" name="Content Placeholder 2"/>
          <p:cNvSpPr>
            <a:spLocks noGrp="1"/>
          </p:cNvSpPr>
          <p:nvPr>
            <p:ph idx="10"/>
          </p:nvPr>
        </p:nvSpPr>
        <p:spPr/>
        <p:txBody>
          <a:bodyPr/>
          <a:lstStyle/>
          <a:p>
            <a:r>
              <a:rPr lang="en-GB" dirty="0" smtClean="0"/>
              <a:t>Resolution and timeliness</a:t>
            </a:r>
          </a:p>
          <a:p>
            <a:pPr lvl="1"/>
            <a:r>
              <a:rPr lang="en-GB" dirty="0" smtClean="0"/>
              <a:t>Real time processing</a:t>
            </a:r>
          </a:p>
          <a:p>
            <a:pPr lvl="1"/>
            <a:r>
              <a:rPr lang="en-GB" dirty="0" smtClean="0"/>
              <a:t>Information about the daily cycle</a:t>
            </a:r>
          </a:p>
          <a:p>
            <a:pPr lvl="1"/>
            <a:r>
              <a:rPr lang="en-GB" dirty="0" smtClean="0"/>
              <a:t>Smaller grids e.g. 1km</a:t>
            </a:r>
          </a:p>
          <a:p>
            <a:r>
              <a:rPr lang="en-GB" dirty="0" smtClean="0"/>
              <a:t>Diverse and better characterised observing system</a:t>
            </a:r>
          </a:p>
          <a:p>
            <a:pPr lvl="1"/>
            <a:r>
              <a:rPr lang="en-GB" dirty="0" smtClean="0"/>
              <a:t>Better metadata and more specific information about buoys</a:t>
            </a:r>
          </a:p>
          <a:p>
            <a:pPr lvl="1"/>
            <a:r>
              <a:rPr lang="en-GB" dirty="0" smtClean="0"/>
              <a:t>A wider variety of instruments: Argo, wave gliders,  etc.</a:t>
            </a:r>
          </a:p>
          <a:p>
            <a:pPr lvl="1"/>
            <a:r>
              <a:rPr lang="en-GB" dirty="0" smtClean="0"/>
              <a:t>Citizen measurements</a:t>
            </a:r>
          </a:p>
          <a:p>
            <a:r>
              <a:rPr lang="en-GB" dirty="0" smtClean="0"/>
              <a:t>More computing power</a:t>
            </a:r>
          </a:p>
          <a:p>
            <a:pPr lvl="1"/>
            <a:r>
              <a:rPr lang="en-GB" dirty="0" smtClean="0"/>
              <a:t>Better treatment of uncertainty and deal with uncertainty analytically</a:t>
            </a:r>
          </a:p>
          <a:p>
            <a:pPr lvl="1"/>
            <a:r>
              <a:rPr lang="en-GB" dirty="0" smtClean="0"/>
              <a:t>Easier to send and process lots of data</a:t>
            </a:r>
          </a:p>
          <a:p>
            <a:r>
              <a:rPr lang="en-GB" dirty="0" smtClean="0"/>
              <a:t>Coupled reanalyses with observational error correlation in data assimilation</a:t>
            </a:r>
          </a:p>
          <a:p>
            <a:r>
              <a:rPr lang="en-GB" dirty="0" smtClean="0"/>
              <a:t>NWP: ensemble systems, diurnal SST variability, coupled ocean/atmosphere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04" y="2903436"/>
            <a:ext cx="8650513" cy="611187"/>
          </a:xfrm>
        </p:spPr>
        <p:txBody>
          <a:bodyPr/>
          <a:lstStyle/>
          <a:p>
            <a:pPr algn="ctr"/>
            <a:r>
              <a:rPr lang="en-GB" dirty="0" smtClean="0"/>
              <a:t>Summary of Discussions</a:t>
            </a:r>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Provision of Ensembles</a:t>
            </a:r>
            <a:endParaRPr lang="en-GB" dirty="0"/>
          </a:p>
        </p:txBody>
      </p:sp>
      <p:sp>
        <p:nvSpPr>
          <p:cNvPr id="3" name="Content Placeholder 2"/>
          <p:cNvSpPr>
            <a:spLocks noGrp="1"/>
          </p:cNvSpPr>
          <p:nvPr>
            <p:ph idx="10"/>
          </p:nvPr>
        </p:nvSpPr>
        <p:spPr/>
        <p:txBody>
          <a:bodyPr/>
          <a:lstStyle/>
          <a:p>
            <a:r>
              <a:rPr lang="en-GB" dirty="0" smtClean="0"/>
              <a:t>Ensemble size 10-1000</a:t>
            </a:r>
          </a:p>
          <a:p>
            <a:pPr lvl="1"/>
            <a:r>
              <a:rPr lang="en-GB" dirty="0" smtClean="0"/>
              <a:t>A single central member, preferred by the data producer</a:t>
            </a:r>
          </a:p>
          <a:p>
            <a:pPr lvl="1"/>
            <a:r>
              <a:rPr lang="en-GB" dirty="0" smtClean="0"/>
              <a:t>A randomly-ordered set of ensemble members so that users can pick at random</a:t>
            </a:r>
          </a:p>
          <a:p>
            <a:r>
              <a:rPr lang="en-GB" dirty="0" smtClean="0"/>
              <a:t>Start ensemble generation from Level 1 (radiances) in order to include the structural uncertainties</a:t>
            </a:r>
          </a:p>
          <a:p>
            <a:r>
              <a:rPr lang="en-GB" dirty="0" smtClean="0"/>
              <a:t>Clearly stated underlying assumptions</a:t>
            </a:r>
          </a:p>
          <a:p>
            <a:r>
              <a:rPr lang="en-GB" dirty="0" smtClean="0"/>
              <a:t>Ensemble produced on 0.05 degrees and coarser</a:t>
            </a:r>
          </a:p>
          <a:p>
            <a:r>
              <a:rPr lang="en-GB" dirty="0" smtClean="0"/>
              <a:t>An operationally available ensemble </a:t>
            </a:r>
            <a:r>
              <a:rPr lang="en-GB" b="1" dirty="0" smtClean="0"/>
              <a:t>or</a:t>
            </a:r>
          </a:p>
          <a:p>
            <a:r>
              <a:rPr lang="en-GB" dirty="0" smtClean="0"/>
              <a:t>An operationally available best estimate with the ensemble later</a:t>
            </a:r>
          </a:p>
          <a:p>
            <a:r>
              <a:rPr lang="en-GB" dirty="0" smtClean="0"/>
              <a:t>Updates must truly belong to the same ensemble member</a:t>
            </a:r>
          </a:p>
          <a:p>
            <a:r>
              <a:rPr lang="en-GB" dirty="0" smtClean="0"/>
              <a:t>Clear, non-confusing terminology e.g. are members “equally likely”?</a:t>
            </a:r>
          </a:p>
          <a:p>
            <a:endParaRPr lang="en-GB"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Provision of Covariance Information</a:t>
            </a:r>
            <a:endParaRPr lang="en-GB" dirty="0"/>
          </a:p>
        </p:txBody>
      </p:sp>
      <p:sp>
        <p:nvSpPr>
          <p:cNvPr id="3" name="Content Placeholder 2"/>
          <p:cNvSpPr>
            <a:spLocks noGrp="1"/>
          </p:cNvSpPr>
          <p:nvPr>
            <p:ph idx="10"/>
          </p:nvPr>
        </p:nvSpPr>
        <p:spPr/>
        <p:txBody>
          <a:bodyPr/>
          <a:lstStyle/>
          <a:p>
            <a:r>
              <a:rPr lang="en-GB" dirty="0" smtClean="0"/>
              <a:t>Ensembles not always the best way to present uncertainty information</a:t>
            </a:r>
          </a:p>
          <a:p>
            <a:r>
              <a:rPr lang="en-GB" dirty="0" smtClean="0"/>
              <a:t>Explicitly forming covariance matrix can be prohibitive</a:t>
            </a:r>
          </a:p>
          <a:p>
            <a:r>
              <a:rPr lang="en-GB" dirty="0" smtClean="0"/>
              <a:t>Parameterize covariance instead</a:t>
            </a:r>
          </a:p>
          <a:p>
            <a:r>
              <a:rPr lang="en-GB" dirty="0" smtClean="0"/>
              <a:t>Provide guidance and clear examples</a:t>
            </a:r>
          </a:p>
          <a:p>
            <a:r>
              <a:rPr lang="en-GB" dirty="0" smtClean="0"/>
              <a:t>What shape are the error distributions?</a:t>
            </a:r>
          </a:p>
          <a:p>
            <a:pPr lvl="1"/>
            <a:r>
              <a:rPr lang="en-GB" dirty="0" smtClean="0"/>
              <a:t>“are they close enough to Gaussian?”</a:t>
            </a:r>
          </a:p>
          <a:p>
            <a:pPr lvl="1"/>
            <a:r>
              <a:rPr lang="en-GB" dirty="0" smtClean="0"/>
              <a:t>“is the distribution symmetric?”</a:t>
            </a:r>
          </a:p>
          <a:p>
            <a:pPr lvl="1"/>
            <a:r>
              <a:rPr lang="en-GB" dirty="0" smtClean="0"/>
              <a:t>For analysing extremes, the shape of the tails can be important.</a:t>
            </a:r>
          </a:p>
          <a:p>
            <a:r>
              <a:rPr lang="en-GB" dirty="0" smtClean="0"/>
              <a:t>Parameterize the distribution shapes too </a:t>
            </a:r>
          </a:p>
          <a:p>
            <a:r>
              <a:rPr lang="en-GB" dirty="0" smtClean="0"/>
              <a:t>Provide examples of the shapes of the distributions</a:t>
            </a:r>
          </a:p>
          <a:p>
            <a:r>
              <a:rPr lang="en-GB" dirty="0" smtClean="0"/>
              <a:t>Guidance on the strengths, limitations and characteristics of the methods is needed as well as how to interpret “features” and their relationship to estimated uncertainties.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Provision of web-based tools</a:t>
            </a:r>
            <a:endParaRPr lang="en-GB" dirty="0"/>
          </a:p>
        </p:txBody>
      </p:sp>
      <p:sp>
        <p:nvSpPr>
          <p:cNvPr id="3" name="Content Placeholder 2"/>
          <p:cNvSpPr>
            <a:spLocks noGrp="1"/>
          </p:cNvSpPr>
          <p:nvPr>
            <p:ph idx="10"/>
          </p:nvPr>
        </p:nvSpPr>
        <p:spPr/>
        <p:txBody>
          <a:bodyPr/>
          <a:lstStyle/>
          <a:p>
            <a:r>
              <a:rPr lang="en-GB" dirty="0" smtClean="0"/>
              <a:t>Common tasks e.g. sub-setting, aggregating, applying flags</a:t>
            </a:r>
          </a:p>
          <a:p>
            <a:r>
              <a:rPr lang="en-GB" dirty="0" smtClean="0"/>
              <a:t>Some of these reduce the data volume so it makes sense to do this before the data are served to the user.</a:t>
            </a:r>
          </a:p>
          <a:p>
            <a:r>
              <a:rPr lang="en-GB" dirty="0" smtClean="0"/>
              <a:t>A web interface connected to a large data store with sufficient computing power (such systems exist or are planned)</a:t>
            </a:r>
          </a:p>
          <a:p>
            <a:r>
              <a:rPr lang="en-GB" dirty="0" smtClean="0"/>
              <a:t>Timeliness. Some tasks will take longer than a typical web session</a:t>
            </a:r>
          </a:p>
          <a:p>
            <a:pPr lvl="1"/>
            <a:r>
              <a:rPr lang="en-GB" dirty="0" smtClean="0"/>
              <a:t>What is acceptable? A day, yes. A month, no.</a:t>
            </a:r>
          </a:p>
          <a:p>
            <a:pPr lvl="1"/>
            <a:r>
              <a:rPr lang="en-GB" dirty="0" smtClean="0"/>
              <a:t>System should work faster than the user could.</a:t>
            </a:r>
          </a:p>
          <a:p>
            <a:pPr lvl="1"/>
            <a:r>
              <a:rPr lang="en-GB" dirty="0" smtClean="0"/>
              <a:t>A priority system would support users who need data in a timely manner e.g. for a scheduled research cruise.</a:t>
            </a:r>
          </a:p>
          <a:p>
            <a:pPr lvl="1"/>
            <a:r>
              <a:rPr lang="en-GB" dirty="0" smtClean="0"/>
              <a:t>Provide email alerts so that users know their data are ready</a:t>
            </a:r>
          </a:p>
          <a:p>
            <a:r>
              <a:rPr lang="en-GB" dirty="0" smtClean="0"/>
              <a:t>Formats.</a:t>
            </a:r>
          </a:p>
          <a:p>
            <a:r>
              <a:rPr lang="en-GB" dirty="0" smtClean="0"/>
              <a:t>Cache frequent or common requests</a:t>
            </a:r>
          </a:p>
          <a:p>
            <a:r>
              <a:rPr lang="en-GB" dirty="0" smtClean="0"/>
              <a:t>System would also output example code for reading data</a:t>
            </a:r>
            <a:endParaRPr lang="en-GB"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Provision of web-based tools </a:t>
            </a:r>
            <a:r>
              <a:rPr lang="en-GB" i="1" dirty="0" smtClean="0"/>
              <a:t>continued</a:t>
            </a:r>
            <a:endParaRPr lang="en-GB" i="1" dirty="0"/>
          </a:p>
        </p:txBody>
      </p:sp>
      <p:sp>
        <p:nvSpPr>
          <p:cNvPr id="3" name="Content Placeholder 2"/>
          <p:cNvSpPr>
            <a:spLocks noGrp="1"/>
          </p:cNvSpPr>
          <p:nvPr>
            <p:ph idx="10"/>
          </p:nvPr>
        </p:nvSpPr>
        <p:spPr/>
        <p:txBody>
          <a:bodyPr/>
          <a:lstStyle/>
          <a:p>
            <a:r>
              <a:rPr lang="en-GB" dirty="0" smtClean="0"/>
              <a:t>Bring users’ code to the data, rather than data to the users.</a:t>
            </a:r>
          </a:p>
          <a:p>
            <a:r>
              <a:rPr lang="en-GB" dirty="0" smtClean="0"/>
              <a:t>Functionality to generate match-ups between satellite and in situ data</a:t>
            </a:r>
          </a:p>
          <a:p>
            <a:r>
              <a:rPr lang="en-GB" dirty="0" smtClean="0"/>
              <a:t>To extract/interpolate along a ship track</a:t>
            </a:r>
          </a:p>
          <a:p>
            <a:r>
              <a:rPr lang="en-GB" dirty="0" smtClean="0"/>
              <a:t>Upload a specific area over which data could be aggregated</a:t>
            </a:r>
          </a:p>
          <a:p>
            <a:r>
              <a:rPr lang="en-GB" dirty="0" smtClean="0"/>
              <a:t>Extend usefulness of tools by designing them to run on users’ systems</a:t>
            </a:r>
          </a:p>
          <a:p>
            <a:r>
              <a:rPr lang="en-GB" dirty="0" smtClean="0"/>
              <a:t>Build modular tools so that users can incorporate them into their own systems.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requirements</a:t>
            </a:r>
            <a:endParaRPr lang="en-GB" dirty="0"/>
          </a:p>
        </p:txBody>
      </p:sp>
      <p:sp>
        <p:nvSpPr>
          <p:cNvPr id="3" name="Content Placeholder 2"/>
          <p:cNvSpPr>
            <a:spLocks noGrp="1"/>
          </p:cNvSpPr>
          <p:nvPr>
            <p:ph idx="10"/>
          </p:nvPr>
        </p:nvSpPr>
        <p:spPr/>
        <p:txBody>
          <a:bodyPr/>
          <a:lstStyle/>
          <a:p>
            <a:r>
              <a:rPr lang="en-GB" dirty="0" smtClean="0"/>
              <a:t>Timeliness</a:t>
            </a:r>
          </a:p>
          <a:p>
            <a:r>
              <a:rPr lang="en-GB" dirty="0" smtClean="0"/>
              <a:t>Propagation of uncertainty can be complex – tools would help</a:t>
            </a:r>
          </a:p>
          <a:p>
            <a:r>
              <a:rPr lang="en-GB" dirty="0" smtClean="0"/>
              <a:t>Provide more information</a:t>
            </a:r>
          </a:p>
          <a:p>
            <a:pPr lvl="1"/>
            <a:r>
              <a:rPr lang="en-GB" dirty="0" smtClean="0"/>
              <a:t>Flags – quality flags are a popular way of handling uncertainty</a:t>
            </a:r>
          </a:p>
          <a:p>
            <a:pPr lvl="1"/>
            <a:r>
              <a:rPr lang="en-GB" dirty="0" smtClean="0"/>
              <a:t>Documentation – to help users interpret and understand what uncertainties are telling them </a:t>
            </a:r>
          </a:p>
          <a:p>
            <a:r>
              <a:rPr lang="en-GB" dirty="0" smtClean="0"/>
              <a:t>Climate users need long (&gt;30 year) records, ensembles are a good way to handle very different characteristics of satellite and in situ data consistently</a:t>
            </a:r>
          </a:p>
          <a:p>
            <a:r>
              <a:rPr lang="en-GB" dirty="0" smtClean="0"/>
              <a:t>Need for more reference data to produce validated uncertainties</a:t>
            </a:r>
          </a:p>
          <a:p>
            <a:r>
              <a:rPr lang="en-GB" dirty="0" smtClean="0"/>
              <a:t>CF conventions need to be updated to describe rich spectrum of uncertainty information</a:t>
            </a:r>
            <a:endParaRPr lang="en-GB"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happens next?</a:t>
            </a:r>
            <a:endParaRPr lang="en-GB" dirty="0"/>
          </a:p>
        </p:txBody>
      </p:sp>
      <p:sp>
        <p:nvSpPr>
          <p:cNvPr id="3" name="Content Placeholder 2"/>
          <p:cNvSpPr>
            <a:spLocks noGrp="1"/>
          </p:cNvSpPr>
          <p:nvPr>
            <p:ph idx="10"/>
          </p:nvPr>
        </p:nvSpPr>
        <p:spPr>
          <a:ln>
            <a:noFill/>
          </a:ln>
        </p:spPr>
        <p:txBody>
          <a:bodyPr/>
          <a:lstStyle/>
          <a:p>
            <a:r>
              <a:rPr lang="en-GB" dirty="0" smtClean="0"/>
              <a:t>A set of draft user requirements has been created</a:t>
            </a:r>
          </a:p>
          <a:p>
            <a:r>
              <a:rPr lang="en-GB" dirty="0" smtClean="0"/>
              <a:t>These will be analysed and incorporated, as appropriate, into the next revision of the SST CCI User Requirements Document due late 2015</a:t>
            </a:r>
          </a:p>
          <a:p>
            <a:r>
              <a:rPr lang="en-GB" dirty="0" smtClean="0"/>
              <a:t>The full report is on the SST CCI web site</a:t>
            </a:r>
          </a:p>
          <a:p>
            <a:pPr>
              <a:buNone/>
            </a:pPr>
            <a:r>
              <a:rPr lang="en-GB" dirty="0" smtClean="0">
                <a:solidFill>
                  <a:srgbClr val="FF0000"/>
                </a:solidFill>
              </a:rPr>
              <a:t>		     </a:t>
            </a:r>
            <a:r>
              <a:rPr lang="en-GB" u="sng" dirty="0" smtClean="0">
                <a:solidFill>
                  <a:srgbClr val="FF0000"/>
                </a:solidFill>
              </a:rPr>
              <a:t>http://www.esa-sst-cci.org/PUG/workshop.htm </a:t>
            </a:r>
          </a:p>
          <a:p>
            <a:r>
              <a:rPr lang="en-GB" dirty="0" smtClean="0"/>
              <a:t>A summary of the meeting report will be published shortly in EOS</a:t>
            </a:r>
            <a:endParaRPr lang="en-GB"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to all the participants</a:t>
            </a:r>
            <a:endParaRPr lang="en-GB" dirty="0"/>
          </a:p>
        </p:txBody>
      </p:sp>
      <p:pic>
        <p:nvPicPr>
          <p:cNvPr id="4" name="Picture 3" descr="IMG_0745.JPG"/>
          <p:cNvPicPr/>
          <p:nvPr/>
        </p:nvPicPr>
        <p:blipFill>
          <a:blip r:embed="rId2" cstate="print"/>
          <a:srcRect t="25605" r="3480" b="21226"/>
          <a:stretch>
            <a:fillRect/>
          </a:stretch>
        </p:blipFill>
        <p:spPr>
          <a:xfrm>
            <a:off x="-28575" y="1314449"/>
            <a:ext cx="9214124" cy="3791103"/>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workshop</a:t>
            </a:r>
            <a:endParaRPr lang="en-GB" dirty="0"/>
          </a:p>
        </p:txBody>
      </p:sp>
      <p:sp>
        <p:nvSpPr>
          <p:cNvPr id="3" name="Content Placeholder 2"/>
          <p:cNvSpPr>
            <a:spLocks noGrp="1"/>
          </p:cNvSpPr>
          <p:nvPr>
            <p:ph idx="10"/>
          </p:nvPr>
        </p:nvSpPr>
        <p:spPr/>
        <p:txBody>
          <a:bodyPr/>
          <a:lstStyle/>
          <a:p>
            <a:r>
              <a:rPr lang="en-GB" sz="2400" dirty="0" smtClean="0"/>
              <a:t>Exchange information about uncertainties in SST observations</a:t>
            </a:r>
          </a:p>
          <a:p>
            <a:r>
              <a:rPr lang="en-GB" sz="2400" dirty="0" smtClean="0"/>
              <a:t>Create new expert SST users who, through publication of their work, can inspire others to take uncertainty information into account</a:t>
            </a:r>
          </a:p>
          <a:p>
            <a:r>
              <a:rPr lang="en-GB" sz="2400" dirty="0" smtClean="0"/>
              <a:t>Source requirements from SST users on uncertainty information and other aspects of the Climate Data Records</a:t>
            </a:r>
          </a:p>
          <a:p>
            <a:r>
              <a:rPr lang="en-GB" sz="2400" dirty="0" smtClean="0"/>
              <a:t>Spread best practice through a follow-on meeting report or journal article.</a:t>
            </a:r>
            <a:endParaRPr lang="en-GB" sz="2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67" y="509588"/>
            <a:ext cx="8650513" cy="611187"/>
          </a:xfrm>
        </p:spPr>
        <p:txBody>
          <a:bodyPr/>
          <a:lstStyle/>
          <a:p>
            <a:r>
              <a:rPr lang="en-GB" dirty="0" smtClean="0"/>
              <a:t>A two-way discussion between SST data providers and users…</a:t>
            </a:r>
            <a:endParaRPr lang="en-GB" dirty="0"/>
          </a:p>
        </p:txBody>
      </p:sp>
      <p:sp>
        <p:nvSpPr>
          <p:cNvPr id="3" name="Content Placeholder 2"/>
          <p:cNvSpPr>
            <a:spLocks noGrp="1"/>
          </p:cNvSpPr>
          <p:nvPr>
            <p:ph idx="10"/>
          </p:nvPr>
        </p:nvSpPr>
        <p:spPr>
          <a:xfrm>
            <a:off x="257266" y="1400175"/>
            <a:ext cx="8629468" cy="4601482"/>
          </a:xfrm>
        </p:spPr>
        <p:txBody>
          <a:bodyPr/>
          <a:lstStyle/>
          <a:p>
            <a:r>
              <a:rPr lang="en-GB" sz="2400" dirty="0" smtClean="0"/>
              <a:t>…to create a common understanding of:</a:t>
            </a:r>
          </a:p>
          <a:p>
            <a:pPr lvl="1"/>
            <a:r>
              <a:rPr lang="en-GB" sz="2400" dirty="0" smtClean="0"/>
              <a:t>where this uncertainty comes from; </a:t>
            </a:r>
          </a:p>
          <a:p>
            <a:pPr lvl="1"/>
            <a:r>
              <a:rPr lang="en-GB" sz="2400" dirty="0" smtClean="0"/>
              <a:t>how to talk about it; </a:t>
            </a:r>
          </a:p>
          <a:p>
            <a:pPr lvl="1"/>
            <a:r>
              <a:rPr lang="en-GB" sz="2400" dirty="0" smtClean="0"/>
              <a:t>how well the uncertainty information that is provided addresses users´ needs; and </a:t>
            </a:r>
          </a:p>
          <a:p>
            <a:pPr lvl="1"/>
            <a:r>
              <a:rPr lang="en-GB" sz="2400" dirty="0" smtClean="0"/>
              <a:t>how to practically use such uncertainty information.</a:t>
            </a:r>
          </a:p>
          <a:p>
            <a:r>
              <a:rPr lang="en-GB" sz="2400" dirty="0" smtClean="0"/>
              <a:t>It achieved this through a mixture of oral and poster presentations, activities and group discussions.</a:t>
            </a:r>
            <a:endParaRPr lang="en-GB"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em.png"/>
          <p:cNvPicPr>
            <a:picLocks noChangeAspect="1"/>
          </p:cNvPicPr>
          <p:nvPr/>
        </p:nvPicPr>
        <p:blipFill>
          <a:blip r:embed="rId3" cstate="print"/>
          <a:srcRect l="8878" t="36679" r="2583" b="20851"/>
          <a:stretch>
            <a:fillRect/>
          </a:stretch>
        </p:blipFill>
        <p:spPr>
          <a:xfrm>
            <a:off x="1376652" y="2998839"/>
            <a:ext cx="7059426" cy="2408903"/>
          </a:xfrm>
          <a:prstGeom prst="rect">
            <a:avLst/>
          </a:prstGeom>
        </p:spPr>
      </p:pic>
      <p:sp>
        <p:nvSpPr>
          <p:cNvPr id="2" name="Title 1"/>
          <p:cNvSpPr>
            <a:spLocks noGrp="1"/>
          </p:cNvSpPr>
          <p:nvPr>
            <p:ph type="title"/>
          </p:nvPr>
        </p:nvSpPr>
        <p:spPr>
          <a:xfrm>
            <a:off x="457200" y="-99392"/>
            <a:ext cx="7772400" cy="1004267"/>
          </a:xfrm>
        </p:spPr>
        <p:txBody>
          <a:bodyPr/>
          <a:lstStyle/>
          <a:p>
            <a:r>
              <a:rPr lang="en-GB" dirty="0" smtClean="0">
                <a:solidFill>
                  <a:srgbClr val="00B0F0"/>
                </a:solidFill>
              </a:rPr>
              <a:t>Consistent Terminology is important</a:t>
            </a:r>
            <a:endParaRPr lang="en-GB" dirty="0">
              <a:solidFill>
                <a:srgbClr val="00B0F0"/>
              </a:solidFill>
            </a:endParaRPr>
          </a:p>
        </p:txBody>
      </p:sp>
      <p:sp>
        <p:nvSpPr>
          <p:cNvPr id="3" name="Content Placeholder 2"/>
          <p:cNvSpPr>
            <a:spLocks noGrp="1"/>
          </p:cNvSpPr>
          <p:nvPr>
            <p:ph idx="1"/>
          </p:nvPr>
        </p:nvSpPr>
        <p:spPr>
          <a:xfrm>
            <a:off x="194970" y="1006565"/>
            <a:ext cx="8319765" cy="3052068"/>
          </a:xfrm>
        </p:spPr>
        <p:txBody>
          <a:bodyPr/>
          <a:lstStyle/>
          <a:p>
            <a:pPr marL="0" indent="0"/>
            <a:r>
              <a:rPr lang="en-GB" sz="2000" b="1" dirty="0" smtClean="0">
                <a:solidFill>
                  <a:schemeClr val="tx1"/>
                </a:solidFill>
                <a:effectLst/>
              </a:rPr>
              <a:t>Error: </a:t>
            </a:r>
            <a:r>
              <a:rPr lang="en-GB" sz="2000" dirty="0" smtClean="0">
                <a:solidFill>
                  <a:schemeClr val="tx1"/>
                </a:solidFill>
                <a:effectLst/>
              </a:rPr>
              <a:t>Result of measurement imperfections, random and systematic effects</a:t>
            </a:r>
          </a:p>
          <a:p>
            <a:pPr marL="0" indent="0"/>
            <a:r>
              <a:rPr lang="en-GB" b="1" dirty="0" smtClean="0">
                <a:solidFill>
                  <a:schemeClr val="tx1"/>
                </a:solidFill>
              </a:rPr>
              <a:t>Uncertainty: </a:t>
            </a:r>
            <a:r>
              <a:rPr lang="en-GB" dirty="0" smtClean="0">
                <a:solidFill>
                  <a:schemeClr val="tx1"/>
                </a:solidFill>
              </a:rPr>
              <a:t>Doubt you have in the measurement</a:t>
            </a:r>
          </a:p>
          <a:p>
            <a:pPr marL="0" indent="0" rtl="0" eaLnBrk="1" latinLnBrk="0" hangingPunct="1">
              <a:buNone/>
            </a:pPr>
            <a:r>
              <a:rPr lang="en-GB" sz="2000" b="1" dirty="0" smtClean="0">
                <a:solidFill>
                  <a:schemeClr val="tx1"/>
                </a:solidFill>
                <a:effectLst/>
              </a:rPr>
              <a:t>Correction</a:t>
            </a:r>
            <a:r>
              <a:rPr lang="en-GB" sz="2000" dirty="0" smtClean="0">
                <a:solidFill>
                  <a:schemeClr val="tx1"/>
                </a:solidFill>
                <a:effectLst/>
              </a:rPr>
              <a:t>: There will always be an unknown residual error which adds to the uncertainty</a:t>
            </a:r>
            <a:endParaRPr lang="en-GB" dirty="0" smtClean="0">
              <a:solidFill>
                <a:schemeClr val="tx1"/>
              </a:solidFill>
            </a:endParaRPr>
          </a:p>
          <a:p>
            <a:pPr marL="0" indent="0" rtl="0" eaLnBrk="1" latinLnBrk="0" hangingPunct="1">
              <a:buNone/>
            </a:pPr>
            <a:r>
              <a:rPr lang="en-GB" b="1" dirty="0" smtClean="0">
                <a:solidFill>
                  <a:schemeClr val="tx1"/>
                </a:solidFill>
              </a:rPr>
              <a:t>Traceability</a:t>
            </a:r>
          </a:p>
          <a:p>
            <a:pPr marL="0" indent="0" rtl="0" eaLnBrk="1" latinLnBrk="0" hangingPunct="1">
              <a:buNone/>
            </a:pPr>
            <a:endParaRPr lang="en-GB" sz="2000" dirty="0" smtClean="0">
              <a:effectLst/>
            </a:endParaRPr>
          </a:p>
        </p:txBody>
      </p:sp>
      <p:sp>
        <p:nvSpPr>
          <p:cNvPr id="6" name="TextBox 5"/>
          <p:cNvSpPr txBox="1"/>
          <p:nvPr/>
        </p:nvSpPr>
        <p:spPr>
          <a:xfrm>
            <a:off x="4424514" y="5348749"/>
            <a:ext cx="1949293" cy="400110"/>
          </a:xfrm>
          <a:prstGeom prst="rect">
            <a:avLst/>
          </a:prstGeom>
        </p:spPr>
        <p:txBody>
          <a:bodyPr wrap="square" rtlCol="0">
            <a:spAutoFit/>
          </a:bodyPr>
          <a:lstStyle/>
          <a:p>
            <a:pPr marL="342900" marR="0" indent="-342900" algn="ctr" defTabSz="914400" rtl="0" eaLnBrk="1" fontAlgn="base" latinLnBrk="0" hangingPunct="1">
              <a:lnSpc>
                <a:spcPct val="100000"/>
              </a:lnSpc>
              <a:spcBef>
                <a:spcPct val="50000"/>
              </a:spcBef>
              <a:spcAft>
                <a:spcPct val="0"/>
              </a:spcAft>
              <a:buClr>
                <a:srgbClr val="1B82FF"/>
              </a:buClr>
              <a:buSzPct val="100000"/>
              <a:tabLst/>
            </a:pPr>
            <a:r>
              <a:rPr kumimoji="0" lang="en-GB" sz="2000" b="0" i="0" u="none" strike="noStrike" kern="0" cap="none" spc="0" normalizeH="0" baseline="0" noProof="0" dirty="0" smtClean="0">
                <a:ln>
                  <a:noFill/>
                </a:ln>
                <a:solidFill>
                  <a:srgbClr val="FF0000"/>
                </a:solidFill>
                <a:effectLst/>
                <a:uLnTx/>
                <a:uFillTx/>
                <a:latin typeface="+mn-lt"/>
                <a:ea typeface="+mn-ea"/>
                <a:cs typeface="+mn-cs"/>
              </a:rPr>
              <a:t>True</a:t>
            </a:r>
            <a:r>
              <a:rPr kumimoji="0" lang="en-GB" sz="2000" b="0" i="0" u="none" strike="noStrike" kern="0" cap="none" spc="0" normalizeH="0" noProof="0" dirty="0" smtClean="0">
                <a:ln>
                  <a:noFill/>
                </a:ln>
                <a:solidFill>
                  <a:srgbClr val="FF0000"/>
                </a:solidFill>
                <a:effectLst/>
                <a:uLnTx/>
                <a:uFillTx/>
                <a:latin typeface="+mn-lt"/>
                <a:ea typeface="+mn-ea"/>
                <a:cs typeface="+mn-cs"/>
              </a:rPr>
              <a:t> Value</a:t>
            </a:r>
            <a:endParaRPr kumimoji="0" lang="en-GB" sz="2000" b="0" i="0" u="none" strike="noStrike" kern="0" cap="none" spc="0" normalizeH="0" baseline="0" noProof="0" dirty="0" smtClean="0">
              <a:ln>
                <a:noFill/>
              </a:ln>
              <a:solidFill>
                <a:srgbClr val="FF0000"/>
              </a:solidFill>
              <a:effectLst/>
              <a:uLnTx/>
              <a:uFillTx/>
              <a:latin typeface="+mn-lt"/>
              <a:ea typeface="+mn-ea"/>
              <a:cs typeface="+mn-cs"/>
            </a:endParaRPr>
          </a:p>
        </p:txBody>
      </p:sp>
      <p:sp>
        <p:nvSpPr>
          <p:cNvPr id="7" name="TextBox 6"/>
          <p:cNvSpPr txBox="1"/>
          <p:nvPr/>
        </p:nvSpPr>
        <p:spPr>
          <a:xfrm>
            <a:off x="1907469" y="5353664"/>
            <a:ext cx="2552906" cy="400110"/>
          </a:xfrm>
          <a:prstGeom prst="rect">
            <a:avLst/>
          </a:prstGeom>
        </p:spPr>
        <p:txBody>
          <a:bodyPr wrap="square" rtlCol="0">
            <a:spAutoFit/>
          </a:bodyPr>
          <a:lstStyle/>
          <a:p>
            <a:pPr marL="342900" marR="0" indent="-342900" algn="ctr" defTabSz="914400" rtl="0" eaLnBrk="1" fontAlgn="base" latinLnBrk="0" hangingPunct="1">
              <a:lnSpc>
                <a:spcPct val="100000"/>
              </a:lnSpc>
              <a:spcBef>
                <a:spcPct val="50000"/>
              </a:spcBef>
              <a:spcAft>
                <a:spcPct val="0"/>
              </a:spcAft>
              <a:buClr>
                <a:srgbClr val="1B82FF"/>
              </a:buClr>
              <a:buSzPct val="100000"/>
              <a:tabLst/>
            </a:pPr>
            <a:r>
              <a:rPr kumimoji="0" lang="en-GB" sz="2000" b="0" i="0" u="none" strike="noStrike" kern="0" cap="none" spc="0" normalizeH="0" baseline="0" noProof="0" dirty="0" smtClean="0">
                <a:ln>
                  <a:noFill/>
                </a:ln>
                <a:effectLst/>
                <a:uLnTx/>
                <a:uFillTx/>
                <a:latin typeface="+mn-lt"/>
                <a:ea typeface="+mn-ea"/>
                <a:cs typeface="+mn-cs"/>
              </a:rPr>
              <a:t>Measured Value</a:t>
            </a:r>
          </a:p>
        </p:txBody>
      </p:sp>
      <p:cxnSp>
        <p:nvCxnSpPr>
          <p:cNvPr id="12" name="Straight Arrow Connector 11"/>
          <p:cNvCxnSpPr/>
          <p:nvPr/>
        </p:nvCxnSpPr>
        <p:spPr bwMode="auto">
          <a:xfrm>
            <a:off x="3588774" y="4316361"/>
            <a:ext cx="619432" cy="1"/>
          </a:xfrm>
          <a:prstGeom prst="straightConnector1">
            <a:avLst/>
          </a:prstGeom>
          <a:solidFill>
            <a:srgbClr val="4899FF">
              <a:alpha val="50000"/>
            </a:srgbClr>
          </a:solidFill>
          <a:ln w="63500" cap="flat" cmpd="sng" algn="ctr">
            <a:solidFill>
              <a:schemeClr val="tx1"/>
            </a:solidFill>
            <a:prstDash val="solid"/>
            <a:round/>
            <a:headEnd type="none" w="sm" len="sm"/>
            <a:tailEnd type="arrow"/>
          </a:ln>
          <a:effectLst/>
        </p:spPr>
      </p:cxnSp>
      <p:cxnSp>
        <p:nvCxnSpPr>
          <p:cNvPr id="17" name="Straight Arrow Connector 16"/>
          <p:cNvCxnSpPr/>
          <p:nvPr/>
        </p:nvCxnSpPr>
        <p:spPr bwMode="auto">
          <a:xfrm flipH="1">
            <a:off x="4626078" y="4316361"/>
            <a:ext cx="604683" cy="4917"/>
          </a:xfrm>
          <a:prstGeom prst="straightConnector1">
            <a:avLst/>
          </a:prstGeom>
          <a:solidFill>
            <a:srgbClr val="4899FF">
              <a:alpha val="50000"/>
            </a:srgbClr>
          </a:solidFill>
          <a:ln w="63500" cap="flat" cmpd="sng" algn="ctr">
            <a:solidFill>
              <a:schemeClr val="tx1"/>
            </a:solidFill>
            <a:prstDash val="solid"/>
            <a:round/>
            <a:headEnd type="none" w="sm" len="sm"/>
            <a:tailEnd type="arrow"/>
          </a:ln>
          <a:effectLst/>
        </p:spPr>
      </p:cxnSp>
      <p:cxnSp>
        <p:nvCxnSpPr>
          <p:cNvPr id="25" name="Straight Arrow Connector 24"/>
          <p:cNvCxnSpPr/>
          <p:nvPr/>
        </p:nvCxnSpPr>
        <p:spPr bwMode="auto">
          <a:xfrm>
            <a:off x="3156155" y="3932903"/>
            <a:ext cx="2104103" cy="0"/>
          </a:xfrm>
          <a:prstGeom prst="straightConnector1">
            <a:avLst/>
          </a:prstGeom>
          <a:solidFill>
            <a:srgbClr val="4899FF">
              <a:alpha val="50000"/>
            </a:srgbClr>
          </a:solidFill>
          <a:ln w="63500"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val="427878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error</a:t>
            </a:r>
            <a:endParaRPr lang="en-GB" dirty="0"/>
          </a:p>
        </p:txBody>
      </p:sp>
      <p:sp>
        <p:nvSpPr>
          <p:cNvPr id="3" name="Content Placeholder 2"/>
          <p:cNvSpPr>
            <a:spLocks noGrp="1"/>
          </p:cNvSpPr>
          <p:nvPr>
            <p:ph idx="10"/>
          </p:nvPr>
        </p:nvSpPr>
        <p:spPr>
          <a:xfrm>
            <a:off x="257266" y="887506"/>
            <a:ext cx="4076609" cy="5114151"/>
          </a:xfrm>
        </p:spPr>
        <p:txBody>
          <a:bodyPr/>
          <a:lstStyle/>
          <a:p>
            <a:r>
              <a:rPr lang="en-GB" dirty="0" smtClean="0"/>
              <a:t>Calibrations</a:t>
            </a:r>
          </a:p>
          <a:p>
            <a:r>
              <a:rPr lang="en-GB" dirty="0" err="1" smtClean="0"/>
              <a:t>Geolocation</a:t>
            </a:r>
            <a:endParaRPr lang="en-GB" dirty="0" smtClean="0"/>
          </a:p>
          <a:p>
            <a:r>
              <a:rPr lang="en-GB" dirty="0" smtClean="0"/>
              <a:t>Software issues</a:t>
            </a:r>
          </a:p>
          <a:p>
            <a:r>
              <a:rPr lang="en-GB" dirty="0" smtClean="0"/>
              <a:t>Data corruption</a:t>
            </a:r>
          </a:p>
          <a:p>
            <a:r>
              <a:rPr lang="en-GB" dirty="0" smtClean="0"/>
              <a:t>Instrument noise</a:t>
            </a:r>
          </a:p>
          <a:p>
            <a:r>
              <a:rPr lang="en-GB" dirty="0" smtClean="0"/>
              <a:t>Instrument degradation</a:t>
            </a:r>
          </a:p>
          <a:p>
            <a:r>
              <a:rPr lang="en-GB" dirty="0" smtClean="0"/>
              <a:t>Synoptic-scale retrieval error</a:t>
            </a:r>
          </a:p>
          <a:p>
            <a:r>
              <a:rPr lang="en-GB" dirty="0" smtClean="0"/>
              <a:t>Imperfect cloud detection</a:t>
            </a:r>
          </a:p>
          <a:p>
            <a:endParaRPr lang="en-GB" dirty="0"/>
          </a:p>
        </p:txBody>
      </p:sp>
      <p:sp>
        <p:nvSpPr>
          <p:cNvPr id="4" name="Shape 231"/>
          <p:cNvSpPr txBox="1"/>
          <p:nvPr/>
        </p:nvSpPr>
        <p:spPr>
          <a:xfrm>
            <a:off x="4147168" y="3844652"/>
            <a:ext cx="4996832" cy="601199"/>
          </a:xfrm>
          <a:prstGeom prst="rect">
            <a:avLst/>
          </a:prstGeom>
          <a:noFill/>
          <a:ln>
            <a:noFill/>
          </a:ln>
        </p:spPr>
        <p:txBody>
          <a:bodyPr lIns="91425" tIns="91425" rIns="91425" bIns="91425" anchor="t" anchorCtr="0">
            <a:noAutofit/>
          </a:bodyPr>
          <a:lstStyle/>
          <a:p>
            <a:pPr>
              <a:spcBef>
                <a:spcPts val="0"/>
              </a:spcBef>
              <a:buNone/>
            </a:pPr>
            <a:r>
              <a:rPr lang="en-GB" sz="1200" dirty="0"/>
              <a:t>Simulation of intrinsic SST retrieval error on two different days. Although errors arise because of atmospheric variability, there is no simple relationship or correction.</a:t>
            </a:r>
          </a:p>
        </p:txBody>
      </p:sp>
      <p:sp>
        <p:nvSpPr>
          <p:cNvPr id="5" name="Shape 228"/>
          <p:cNvSpPr txBox="1"/>
          <p:nvPr/>
        </p:nvSpPr>
        <p:spPr>
          <a:xfrm>
            <a:off x="269000" y="5334375"/>
            <a:ext cx="8454900" cy="601199"/>
          </a:xfrm>
          <a:prstGeom prst="rect">
            <a:avLst/>
          </a:prstGeom>
          <a:noFill/>
          <a:ln>
            <a:noFill/>
          </a:ln>
        </p:spPr>
        <p:txBody>
          <a:bodyPr lIns="91425" tIns="91425" rIns="91425" bIns="91425" anchor="t" anchorCtr="0">
            <a:noAutofit/>
          </a:bodyPr>
          <a:lstStyle/>
          <a:p>
            <a:pPr>
              <a:spcBef>
                <a:spcPts val="0"/>
              </a:spcBef>
              <a:buNone/>
            </a:pPr>
            <a:r>
              <a:rPr lang="en-GB" sz="900" b="1" u="sng" dirty="0">
                <a:solidFill>
                  <a:srgbClr val="025A88"/>
                </a:solidFill>
                <a:latin typeface="Verdana"/>
                <a:ea typeface="Verdana"/>
                <a:cs typeface="Verdana"/>
                <a:sym typeface="Verdana"/>
                <a:hlinkClick r:id="rId3"/>
              </a:rPr>
              <a:t>Merchant, C. J.</a:t>
            </a:r>
            <a:r>
              <a:rPr lang="en-GB" sz="900" dirty="0">
                <a:solidFill>
                  <a:srgbClr val="333333"/>
                </a:solidFill>
                <a:latin typeface="Verdana"/>
                <a:ea typeface="Verdana"/>
                <a:cs typeface="Verdana"/>
                <a:sym typeface="Verdana"/>
              </a:rPr>
              <a:t> and </a:t>
            </a:r>
            <a:r>
              <a:rPr lang="en-GB" sz="900" b="1" u="sng" dirty="0" err="1">
                <a:solidFill>
                  <a:srgbClr val="025A88"/>
                </a:solidFill>
                <a:latin typeface="Verdana"/>
                <a:ea typeface="Verdana"/>
                <a:cs typeface="Verdana"/>
                <a:sym typeface="Verdana"/>
                <a:hlinkClick r:id="rId4"/>
              </a:rPr>
              <a:t>Embury</a:t>
            </a:r>
            <a:r>
              <a:rPr lang="en-GB" sz="900" b="1" u="sng" dirty="0">
                <a:solidFill>
                  <a:srgbClr val="025A88"/>
                </a:solidFill>
                <a:latin typeface="Verdana"/>
                <a:ea typeface="Verdana"/>
                <a:cs typeface="Verdana"/>
                <a:sym typeface="Verdana"/>
                <a:hlinkClick r:id="rId4"/>
              </a:rPr>
              <a:t>, O.</a:t>
            </a:r>
            <a:r>
              <a:rPr lang="en-GB" sz="900" dirty="0">
                <a:solidFill>
                  <a:srgbClr val="333333"/>
                </a:solidFill>
                <a:latin typeface="Verdana"/>
                <a:ea typeface="Verdana"/>
                <a:cs typeface="Verdana"/>
                <a:sym typeface="Verdana"/>
              </a:rPr>
              <a:t> (2014) </a:t>
            </a:r>
            <a:r>
              <a:rPr lang="en-GB" sz="900" b="1" i="1" u="sng" dirty="0">
                <a:solidFill>
                  <a:srgbClr val="025A88"/>
                </a:solidFill>
                <a:latin typeface="Verdana"/>
                <a:ea typeface="Verdana"/>
                <a:cs typeface="Verdana"/>
                <a:sym typeface="Verdana"/>
                <a:hlinkClick r:id="rId5"/>
              </a:rPr>
              <a:t>Simulation and inversion of satellite thermal measurements.</a:t>
            </a:r>
            <a:r>
              <a:rPr lang="en-GB" sz="900" dirty="0">
                <a:solidFill>
                  <a:srgbClr val="333333"/>
                </a:solidFill>
                <a:latin typeface="Verdana"/>
                <a:ea typeface="Verdana"/>
                <a:cs typeface="Verdana"/>
                <a:sym typeface="Verdana"/>
              </a:rPr>
              <a:t> In: </a:t>
            </a:r>
            <a:r>
              <a:rPr lang="en-GB" sz="900" dirty="0" err="1">
                <a:solidFill>
                  <a:srgbClr val="333333"/>
                </a:solidFill>
                <a:latin typeface="Verdana"/>
                <a:ea typeface="Verdana"/>
                <a:cs typeface="Verdana"/>
                <a:sym typeface="Verdana"/>
              </a:rPr>
              <a:t>Zibordi</a:t>
            </a:r>
            <a:r>
              <a:rPr lang="en-GB" sz="900" dirty="0">
                <a:solidFill>
                  <a:srgbClr val="333333"/>
                </a:solidFill>
                <a:latin typeface="Verdana"/>
                <a:ea typeface="Verdana"/>
                <a:cs typeface="Verdana"/>
                <a:sym typeface="Verdana"/>
              </a:rPr>
              <a:t>, G., Donlon, C. J. and Parr, A. C. (eds.) Optical radiometry for ocean climate measurements. Experimental methods in the physical sciences, 47 (47). Academic Press, pp. 489-526. ISBN 9780124170117 </a:t>
            </a:r>
            <a:r>
              <a:rPr lang="en-GB" sz="900" dirty="0" err="1">
                <a:solidFill>
                  <a:srgbClr val="333333"/>
                </a:solidFill>
                <a:latin typeface="Verdana"/>
                <a:ea typeface="Verdana"/>
                <a:cs typeface="Verdana"/>
                <a:sym typeface="Verdana"/>
              </a:rPr>
              <a:t>doi</a:t>
            </a:r>
            <a:r>
              <a:rPr lang="en-GB" sz="900" dirty="0">
                <a:solidFill>
                  <a:srgbClr val="333333"/>
                </a:solidFill>
                <a:latin typeface="Verdana"/>
                <a:ea typeface="Verdana"/>
                <a:cs typeface="Verdana"/>
                <a:sym typeface="Verdana"/>
              </a:rPr>
              <a:t>: </a:t>
            </a:r>
            <a:r>
              <a:rPr lang="en-GB" sz="900" b="1" u="sng" dirty="0">
                <a:solidFill>
                  <a:srgbClr val="025A88"/>
                </a:solidFill>
                <a:latin typeface="Verdana"/>
                <a:ea typeface="Verdana"/>
                <a:cs typeface="Verdana"/>
                <a:sym typeface="Verdana"/>
                <a:hlinkClick r:id="rId6"/>
              </a:rPr>
              <a:t>10.1016/B978-0-12-417011-7.00015-5</a:t>
            </a:r>
          </a:p>
        </p:txBody>
      </p:sp>
      <p:pic>
        <p:nvPicPr>
          <p:cNvPr id="6" name="Shape 229"/>
          <p:cNvPicPr preferRelativeResize="0"/>
          <p:nvPr/>
        </p:nvPicPr>
        <p:blipFill>
          <a:blip r:embed="rId7" cstate="print">
            <a:alphaModFix/>
          </a:blip>
          <a:stretch>
            <a:fillRect/>
          </a:stretch>
        </p:blipFill>
        <p:spPr>
          <a:xfrm>
            <a:off x="4235725" y="1006950"/>
            <a:ext cx="4733049" cy="2859450"/>
          </a:xfrm>
          <a:prstGeom prst="rect">
            <a:avLst/>
          </a:prstGeom>
          <a:noFill/>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Practicals</a:t>
            </a:r>
            <a:endParaRPr lang="en-GB" dirty="0"/>
          </a:p>
        </p:txBody>
      </p:sp>
      <p:sp>
        <p:nvSpPr>
          <p:cNvPr id="3" name="Content Placeholder 2"/>
          <p:cNvSpPr>
            <a:spLocks noGrp="1"/>
          </p:cNvSpPr>
          <p:nvPr>
            <p:ph idx="10"/>
          </p:nvPr>
        </p:nvSpPr>
        <p:spPr/>
        <p:txBody>
          <a:bodyPr/>
          <a:lstStyle/>
          <a:p>
            <a:r>
              <a:rPr lang="en-GB" dirty="0" smtClean="0"/>
              <a:t>A series of short practical sessions – practical and full, worked solutions are available with the full workshop report</a:t>
            </a:r>
          </a:p>
          <a:p>
            <a:r>
              <a:rPr lang="en-GB" dirty="0" smtClean="0"/>
              <a:t>Working with prepared subsets of the SST CCI data</a:t>
            </a:r>
          </a:p>
          <a:p>
            <a:r>
              <a:rPr lang="en-GB" dirty="0" smtClean="0"/>
              <a:t>Allowed users to get to grips with the data</a:t>
            </a:r>
          </a:p>
          <a:p>
            <a:r>
              <a:rPr lang="en-GB" b="1" dirty="0" smtClean="0"/>
              <a:t>Allowed the organisers to see users getting to grips with the data</a:t>
            </a:r>
            <a:endParaRPr lang="en-GB" b="1" dirty="0"/>
          </a:p>
        </p:txBody>
      </p:sp>
      <p:pic>
        <p:nvPicPr>
          <p:cNvPr id="4" name="Picture 3" descr="SST_unc_wshp.png"/>
          <p:cNvPicPr>
            <a:picLocks noChangeAspect="1"/>
          </p:cNvPicPr>
          <p:nvPr/>
        </p:nvPicPr>
        <p:blipFill>
          <a:blip r:embed="rId2" cstate="print"/>
          <a:srcRect l="4970"/>
          <a:stretch>
            <a:fillRect/>
          </a:stretch>
        </p:blipFill>
        <p:spPr>
          <a:xfrm>
            <a:off x="0" y="3362632"/>
            <a:ext cx="3195928" cy="2192593"/>
          </a:xfrm>
          <a:prstGeom prst="rect">
            <a:avLst/>
          </a:prstGeom>
        </p:spPr>
      </p:pic>
      <p:pic>
        <p:nvPicPr>
          <p:cNvPr id="5" name="Picture 4" descr="SST_unc_wshp1.png"/>
          <p:cNvPicPr>
            <a:picLocks noChangeAspect="1"/>
          </p:cNvPicPr>
          <p:nvPr/>
        </p:nvPicPr>
        <p:blipFill>
          <a:blip r:embed="rId3" cstate="print"/>
          <a:srcRect l="1643"/>
          <a:stretch>
            <a:fillRect/>
          </a:stretch>
        </p:blipFill>
        <p:spPr>
          <a:xfrm>
            <a:off x="3165873" y="3539613"/>
            <a:ext cx="5978127" cy="1661651"/>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Uses of uncertainty information</a:t>
            </a:r>
            <a:endParaRPr lang="en-GB" dirty="0"/>
          </a:p>
        </p:txBody>
      </p:sp>
      <p:sp>
        <p:nvSpPr>
          <p:cNvPr id="3" name="Content Placeholder 2"/>
          <p:cNvSpPr>
            <a:spLocks noGrp="1"/>
          </p:cNvSpPr>
          <p:nvPr>
            <p:ph idx="10"/>
          </p:nvPr>
        </p:nvSpPr>
        <p:spPr/>
        <p:txBody>
          <a:bodyPr/>
          <a:lstStyle/>
          <a:p>
            <a:r>
              <a:rPr lang="en-GB" dirty="0" smtClean="0"/>
              <a:t>Reanalyses using ensembles of SST as boundary conditions</a:t>
            </a:r>
          </a:p>
          <a:p>
            <a:r>
              <a:rPr lang="en-GB" dirty="0" smtClean="0"/>
              <a:t>Detection and attribution</a:t>
            </a:r>
          </a:p>
          <a:p>
            <a:r>
              <a:rPr lang="en-GB" dirty="0" smtClean="0"/>
              <a:t>High-resolution SST ensembles to investigate air-sea interactions in the Bay of Biscay</a:t>
            </a:r>
          </a:p>
          <a:p>
            <a:r>
              <a:rPr lang="en-GB" dirty="0" smtClean="0"/>
              <a:t>SST assimilated into ocean analyses for seasonal forecasting</a:t>
            </a:r>
          </a:p>
          <a:p>
            <a:r>
              <a:rPr lang="en-GB" dirty="0" smtClean="0"/>
              <a:t>Used to characterise uncertainty and error in in situ measurements</a:t>
            </a:r>
          </a:p>
          <a:p>
            <a:r>
              <a:rPr lang="en-GB" dirty="0" smtClean="0"/>
              <a:t>Assessment of climate model simulations</a:t>
            </a:r>
          </a:p>
          <a:p>
            <a:r>
              <a:rPr lang="en-GB" dirty="0" smtClean="0"/>
              <a:t>To produce ensembles of gridded global surface temperature data sets</a:t>
            </a:r>
          </a:p>
          <a:p>
            <a:r>
              <a:rPr lang="en-GB" dirty="0" smtClean="0"/>
              <a:t>Sensitivity of ensemble weather forecasts to different SST analyses</a:t>
            </a:r>
          </a:p>
          <a:p>
            <a:r>
              <a:rPr lang="en-GB" dirty="0" smtClean="0"/>
              <a:t>Creation of gap-filled SST analyses</a:t>
            </a:r>
          </a:p>
          <a:p>
            <a:r>
              <a:rPr lang="en-GB" dirty="0" smtClean="0"/>
              <a:t>Reanalyses of regional and global oceans assimilating SST and uncertainty</a:t>
            </a:r>
            <a:endParaRPr lang="en-GB"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42" y="185738"/>
            <a:ext cx="8650513" cy="1062037"/>
          </a:xfrm>
        </p:spPr>
        <p:txBody>
          <a:bodyPr/>
          <a:lstStyle/>
          <a:p>
            <a:r>
              <a:rPr lang="en-GB" dirty="0" smtClean="0"/>
              <a:t>What would you like to do now ignoring technical challenges?</a:t>
            </a:r>
            <a:endParaRPr lang="en-GB" dirty="0"/>
          </a:p>
        </p:txBody>
      </p:sp>
      <p:sp>
        <p:nvSpPr>
          <p:cNvPr id="3" name="Content Placeholder 2"/>
          <p:cNvSpPr>
            <a:spLocks noGrp="1"/>
          </p:cNvSpPr>
          <p:nvPr>
            <p:ph idx="10"/>
          </p:nvPr>
        </p:nvSpPr>
        <p:spPr>
          <a:xfrm>
            <a:off x="257266" y="1362075"/>
            <a:ext cx="8629468" cy="4639582"/>
          </a:xfrm>
        </p:spPr>
        <p:txBody>
          <a:bodyPr/>
          <a:lstStyle/>
          <a:p>
            <a:r>
              <a:rPr lang="en-GB" sz="2800" dirty="0" smtClean="0"/>
              <a:t>Example: Assessment of climate model simulations, Alistair Sellar</a:t>
            </a:r>
          </a:p>
          <a:p>
            <a:pPr lvl="1"/>
            <a:r>
              <a:rPr lang="en-GB" sz="2800" dirty="0" smtClean="0"/>
              <a:t>Compare different versions of model to observations</a:t>
            </a:r>
          </a:p>
          <a:p>
            <a:pPr lvl="1"/>
            <a:r>
              <a:rPr lang="en-GB" sz="2800" dirty="0" smtClean="0"/>
              <a:t>Currently, observational uncertainty assessed using two different data sets</a:t>
            </a:r>
          </a:p>
          <a:p>
            <a:pPr lvl="1"/>
            <a:r>
              <a:rPr lang="en-GB" sz="2800" dirty="0" smtClean="0"/>
              <a:t>Would like to make use of well validated uncertainty estimates and full error </a:t>
            </a:r>
            <a:r>
              <a:rPr lang="en-GB" sz="2800" dirty="0" err="1" smtClean="0"/>
              <a:t>covariances</a:t>
            </a:r>
            <a:endParaRPr lang="en-GB" sz="2800" dirty="0" smtClean="0"/>
          </a:p>
          <a:p>
            <a:endParaRPr lang="en-GB"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ST_CCI Presentation (Template) v3.2">
  <a:themeElements>
    <a:clrScheme name="">
      <a:dk1>
        <a:srgbClr val="000000"/>
      </a:dk1>
      <a:lt1>
        <a:srgbClr val="FFFFFF"/>
      </a:lt1>
      <a:dk2>
        <a:srgbClr val="FFFFFF"/>
      </a:dk2>
      <a:lt2>
        <a:srgbClr val="022B47"/>
      </a:lt2>
      <a:accent1>
        <a:srgbClr val="0091CA"/>
      </a:accent1>
      <a:accent2>
        <a:srgbClr val="002B47"/>
      </a:accent2>
      <a:accent3>
        <a:srgbClr val="FFFFFF"/>
      </a:accent3>
      <a:accent4>
        <a:srgbClr val="000000"/>
      </a:accent4>
      <a:accent5>
        <a:srgbClr val="AAC7E1"/>
      </a:accent5>
      <a:accent6>
        <a:srgbClr val="00263F"/>
      </a:accent6>
      <a:hlink>
        <a:srgbClr val="BFEDFF"/>
      </a:hlink>
      <a:folHlink>
        <a:srgbClr val="B2B2B2"/>
      </a:folHlink>
    </a:clrScheme>
    <a:fontScheme name="Blank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899FF">
            <a:alpha val="50000"/>
          </a:srgbClr>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899FF">
            <a:alpha val="50000"/>
          </a:srgbClr>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txDef>
      <a:spPr/>
      <a:bodyPr/>
      <a:lstStyle>
        <a:defPPr marL="342900" marR="0" indent="-342900" algn="l" defTabSz="914400" rtl="0" eaLnBrk="1" fontAlgn="base" latinLnBrk="0" hangingPunct="1">
          <a:lnSpc>
            <a:spcPct val="100000"/>
          </a:lnSpc>
          <a:spcBef>
            <a:spcPct val="50000"/>
          </a:spcBef>
          <a:spcAft>
            <a:spcPct val="0"/>
          </a:spcAft>
          <a:buClr>
            <a:srgbClr val="1B82FF"/>
          </a:buClr>
          <a:buSzPct val="100000"/>
          <a:buFont typeface="Wingdings" pitchFamily="2" charset="2"/>
          <a:buChar char="§"/>
          <a:tabLst/>
          <a:defRPr kumimoji="0" sz="2000" b="0" i="0" u="none" strike="noStrike" kern="0" cap="none" spc="0" normalizeH="0" baseline="0" noProof="0" dirty="0" smtClean="0">
            <a:ln>
              <a:noFill/>
            </a:ln>
            <a:solidFill>
              <a:srgbClr val="4B4B4B"/>
            </a:solidFill>
            <a:effectLst/>
            <a:uLnTx/>
            <a:uFillTx/>
            <a:latin typeface="+mn-lt"/>
            <a:ea typeface="+mn-ea"/>
            <a:cs typeface="+mn-cs"/>
          </a:defRPr>
        </a:defPPr>
      </a:lstStyle>
    </a:txDef>
  </a:objectDefaults>
  <a:extraClrSchemeLst>
    <a:extraClrScheme>
      <a:clrScheme name="Blank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Template 8">
        <a:dk1>
          <a:srgbClr val="000000"/>
        </a:dk1>
        <a:lt1>
          <a:srgbClr val="FFFFFF"/>
        </a:lt1>
        <a:dk2>
          <a:srgbClr val="0091CA"/>
        </a:dk2>
        <a:lt2>
          <a:srgbClr val="022B47"/>
        </a:lt2>
        <a:accent1>
          <a:srgbClr val="0091CA"/>
        </a:accent1>
        <a:accent2>
          <a:srgbClr val="002B47"/>
        </a:accent2>
        <a:accent3>
          <a:srgbClr val="FFFFFF"/>
        </a:accent3>
        <a:accent4>
          <a:srgbClr val="000000"/>
        </a:accent4>
        <a:accent5>
          <a:srgbClr val="AAC7E1"/>
        </a:accent5>
        <a:accent6>
          <a:srgbClr val="00263F"/>
        </a:accent6>
        <a:hlink>
          <a:srgbClr val="BFED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SST_CCI Presentation (Template) v3.2</Template>
  <TotalTime>1220</TotalTime>
  <Words>1291</Words>
  <Application>Microsoft Office PowerPoint</Application>
  <PresentationFormat>On-screen Show (4:3)</PresentationFormat>
  <Paragraphs>135</Paragraphs>
  <Slides>17</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SST_CCI Presentation (Template) v3.2</vt:lpstr>
      <vt:lpstr>Custom Design</vt:lpstr>
      <vt:lpstr>Acrobat Document</vt:lpstr>
      <vt:lpstr>Results from the SST CCI User Workshop on Uncertainty</vt:lpstr>
      <vt:lpstr>Thanks to all the participants</vt:lpstr>
      <vt:lpstr>Aims of the workshop</vt:lpstr>
      <vt:lpstr>A two-way discussion between SST data providers and users…</vt:lpstr>
      <vt:lpstr>Consistent Terminology is important</vt:lpstr>
      <vt:lpstr>Sources of error</vt:lpstr>
      <vt:lpstr>Practicals</vt:lpstr>
      <vt:lpstr>Uses of uncertainty information</vt:lpstr>
      <vt:lpstr>What would you like to do now ignoring technical challenges?</vt:lpstr>
      <vt:lpstr>Future landscape</vt:lpstr>
      <vt:lpstr>Summary of Discussions</vt:lpstr>
      <vt:lpstr>Provision of Ensembles</vt:lpstr>
      <vt:lpstr>Provision of Covariance Information</vt:lpstr>
      <vt:lpstr>Provision of web-based tools</vt:lpstr>
      <vt:lpstr>Provision of web-based tools continued</vt:lpstr>
      <vt:lpstr>Other requirements</vt:lpstr>
      <vt:lpstr>What happens next?</vt:lpstr>
    </vt:vector>
  </TitlesOfParts>
  <Company>Space ConneXions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Hugh Kelliher</dc:creator>
  <cp:lastModifiedBy>jjk</cp:lastModifiedBy>
  <cp:revision>133</cp:revision>
  <cp:lastPrinted>2005-01-17T14:46:39Z</cp:lastPrinted>
  <dcterms:created xsi:type="dcterms:W3CDTF">2014-01-27T09:31:51Z</dcterms:created>
  <dcterms:modified xsi:type="dcterms:W3CDTF">2015-05-26T20:59:27Z</dcterms:modified>
</cp:coreProperties>
</file>