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16"/>
  </p:notesMasterIdLst>
  <p:handoutMasterIdLst>
    <p:handoutMasterId r:id="rId17"/>
  </p:handoutMasterIdLst>
  <p:sldIdLst>
    <p:sldId id="280" r:id="rId2"/>
    <p:sldId id="282" r:id="rId3"/>
    <p:sldId id="281" r:id="rId4"/>
    <p:sldId id="292" r:id="rId5"/>
    <p:sldId id="288" r:id="rId6"/>
    <p:sldId id="293" r:id="rId7"/>
    <p:sldId id="283" r:id="rId8"/>
    <p:sldId id="287" r:id="rId9"/>
    <p:sldId id="289" r:id="rId10"/>
    <p:sldId id="296" r:id="rId11"/>
    <p:sldId id="294" r:id="rId12"/>
    <p:sldId id="295" r:id="rId13"/>
    <p:sldId id="290" r:id="rId14"/>
    <p:sldId id="297" r:id="rId15"/>
  </p:sldIdLst>
  <p:sldSz cx="12192000" cy="6858000"/>
  <p:notesSz cx="6858000" cy="9144000"/>
  <p:custDataLst>
    <p:tags r:id="rId1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9CD8808-6376-4CFD-994B-97985B086868}" v="28" dt="2024-11-29T16:07:46.24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–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63" autoAdjust="0"/>
    <p:restoredTop sz="83659" autoAdjust="0"/>
  </p:normalViewPr>
  <p:slideViewPr>
    <p:cSldViewPr snapToGrid="0" snapToObjects="1">
      <p:cViewPr>
        <p:scale>
          <a:sx n="85" d="100"/>
          <a:sy n="85" d="100"/>
        </p:scale>
        <p:origin x="476" y="5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0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iccardo Monfardini" userId="4cbf5371-2cbb-434a-bc99-5aca4ce96cab" providerId="ADAL" clId="{59CD8808-6376-4CFD-994B-97985B086868}"/>
    <pc:docChg chg="undo redo custSel addSld delSld modSld sldOrd modMainMaster">
      <pc:chgData name="Riccardo Monfardini" userId="4cbf5371-2cbb-434a-bc99-5aca4ce96cab" providerId="ADAL" clId="{59CD8808-6376-4CFD-994B-97985B086868}" dt="2024-12-02T14:31:22.812" v="3511" actId="20577"/>
      <pc:docMkLst>
        <pc:docMk/>
      </pc:docMkLst>
      <pc:sldChg chg="addSp delSp modSp mod modNotesTx">
        <pc:chgData name="Riccardo Monfardini" userId="4cbf5371-2cbb-434a-bc99-5aca4ce96cab" providerId="ADAL" clId="{59CD8808-6376-4CFD-994B-97985B086868}" dt="2024-11-29T14:08:48.657" v="2628" actId="20577"/>
        <pc:sldMkLst>
          <pc:docMk/>
          <pc:sldMk cId="3018976852" sldId="280"/>
        </pc:sldMkLst>
        <pc:spChg chg="mod">
          <ac:chgData name="Riccardo Monfardini" userId="4cbf5371-2cbb-434a-bc99-5aca4ce96cab" providerId="ADAL" clId="{59CD8808-6376-4CFD-994B-97985B086868}" dt="2024-11-28T15:45:23.743" v="1511" actId="27636"/>
          <ac:spMkLst>
            <pc:docMk/>
            <pc:sldMk cId="3018976852" sldId="280"/>
            <ac:spMk id="6" creationId="{CC75888D-5716-3045-0640-F1890C650672}"/>
          </ac:spMkLst>
        </pc:spChg>
        <pc:spChg chg="del mod">
          <ac:chgData name="Riccardo Monfardini" userId="4cbf5371-2cbb-434a-bc99-5aca4ce96cab" providerId="ADAL" clId="{59CD8808-6376-4CFD-994B-97985B086868}" dt="2024-11-28T15:27:39.224" v="1167" actId="478"/>
          <ac:spMkLst>
            <pc:docMk/>
            <pc:sldMk cId="3018976852" sldId="280"/>
            <ac:spMk id="8" creationId="{44FEAFA3-FE2A-09D5-CD16-4A9DF0EDFE50}"/>
          </ac:spMkLst>
        </pc:spChg>
        <pc:picChg chg="add del mod">
          <ac:chgData name="Riccardo Monfardini" userId="4cbf5371-2cbb-434a-bc99-5aca4ce96cab" providerId="ADAL" clId="{59CD8808-6376-4CFD-994B-97985B086868}" dt="2024-11-28T15:33:37.922" v="1172" actId="21"/>
          <ac:picMkLst>
            <pc:docMk/>
            <pc:sldMk cId="3018976852" sldId="280"/>
            <ac:picMk id="3" creationId="{69ABE089-ADE8-5C95-31E9-FFBA73EE4BA8}"/>
          </ac:picMkLst>
        </pc:picChg>
      </pc:sldChg>
      <pc:sldChg chg="addSp delSp modSp mod modNotesTx">
        <pc:chgData name="Riccardo Monfardini" userId="4cbf5371-2cbb-434a-bc99-5aca4ce96cab" providerId="ADAL" clId="{59CD8808-6376-4CFD-994B-97985B086868}" dt="2024-11-28T16:49:26.922" v="1653" actId="113"/>
        <pc:sldMkLst>
          <pc:docMk/>
          <pc:sldMk cId="1894249833" sldId="281"/>
        </pc:sldMkLst>
        <pc:picChg chg="add del mod">
          <ac:chgData name="Riccardo Monfardini" userId="4cbf5371-2cbb-434a-bc99-5aca4ce96cab" providerId="ADAL" clId="{59CD8808-6376-4CFD-994B-97985B086868}" dt="2024-11-28T12:35:01.647" v="253" actId="478"/>
          <ac:picMkLst>
            <pc:docMk/>
            <pc:sldMk cId="1894249833" sldId="281"/>
            <ac:picMk id="2" creationId="{4DCB8B6B-E6C2-18F4-8D92-2627CC292C99}"/>
          </ac:picMkLst>
        </pc:picChg>
        <pc:picChg chg="add del mod">
          <ac:chgData name="Riccardo Monfardini" userId="4cbf5371-2cbb-434a-bc99-5aca4ce96cab" providerId="ADAL" clId="{59CD8808-6376-4CFD-994B-97985B086868}" dt="2024-11-28T12:35:43.660" v="260" actId="478"/>
          <ac:picMkLst>
            <pc:docMk/>
            <pc:sldMk cId="1894249833" sldId="281"/>
            <ac:picMk id="5" creationId="{FFB4BB2B-B861-5166-7130-4B7197417F5F}"/>
          </ac:picMkLst>
        </pc:picChg>
        <pc:picChg chg="add mod">
          <ac:chgData name="Riccardo Monfardini" userId="4cbf5371-2cbb-434a-bc99-5aca4ce96cab" providerId="ADAL" clId="{59CD8808-6376-4CFD-994B-97985B086868}" dt="2024-11-28T12:36:09.549" v="266" actId="1076"/>
          <ac:picMkLst>
            <pc:docMk/>
            <pc:sldMk cId="1894249833" sldId="281"/>
            <ac:picMk id="12" creationId="{FC6E204E-7421-4EE6-A87D-AC4B79E326DA}"/>
          </ac:picMkLst>
        </pc:picChg>
      </pc:sldChg>
      <pc:sldChg chg="addSp delSp modSp mod">
        <pc:chgData name="Riccardo Monfardini" userId="4cbf5371-2cbb-434a-bc99-5aca4ce96cab" providerId="ADAL" clId="{59CD8808-6376-4CFD-994B-97985B086868}" dt="2024-11-28T15:47:12.955" v="1546" actId="14100"/>
        <pc:sldMkLst>
          <pc:docMk/>
          <pc:sldMk cId="1836592466" sldId="282"/>
        </pc:sldMkLst>
        <pc:spChg chg="mod">
          <ac:chgData name="Riccardo Monfardini" userId="4cbf5371-2cbb-434a-bc99-5aca4ce96cab" providerId="ADAL" clId="{59CD8808-6376-4CFD-994B-97985B086868}" dt="2024-11-28T12:51:06.975" v="539" actId="20577"/>
          <ac:spMkLst>
            <pc:docMk/>
            <pc:sldMk cId="1836592466" sldId="282"/>
            <ac:spMk id="2" creationId="{BCFA9007-042E-43E5-E224-91DB8551DE5B}"/>
          </ac:spMkLst>
        </pc:spChg>
        <pc:spChg chg="del">
          <ac:chgData name="Riccardo Monfardini" userId="4cbf5371-2cbb-434a-bc99-5aca4ce96cab" providerId="ADAL" clId="{59CD8808-6376-4CFD-994B-97985B086868}" dt="2024-11-28T11:38:14.416" v="226" actId="478"/>
          <ac:spMkLst>
            <pc:docMk/>
            <pc:sldMk cId="1836592466" sldId="282"/>
            <ac:spMk id="4" creationId="{1A47CF17-117F-A721-0429-FAD08A1509D6}"/>
          </ac:spMkLst>
        </pc:spChg>
        <pc:spChg chg="add del mod">
          <ac:chgData name="Riccardo Monfardini" userId="4cbf5371-2cbb-434a-bc99-5aca4ce96cab" providerId="ADAL" clId="{59CD8808-6376-4CFD-994B-97985B086868}" dt="2024-11-28T11:38:16.337" v="227" actId="478"/>
          <ac:spMkLst>
            <pc:docMk/>
            <pc:sldMk cId="1836592466" sldId="282"/>
            <ac:spMk id="9" creationId="{2E91C15F-B0A9-D6E4-6A5D-A558F6009444}"/>
          </ac:spMkLst>
        </pc:spChg>
        <pc:picChg chg="del">
          <ac:chgData name="Riccardo Monfardini" userId="4cbf5371-2cbb-434a-bc99-5aca4ce96cab" providerId="ADAL" clId="{59CD8808-6376-4CFD-994B-97985B086868}" dt="2024-11-28T11:38:11.811" v="225" actId="21"/>
          <ac:picMkLst>
            <pc:docMk/>
            <pc:sldMk cId="1836592466" sldId="282"/>
            <ac:picMk id="8" creationId="{4DCB8B6B-E6C2-18F4-8D92-2627CC292C99}"/>
          </ac:picMkLst>
        </pc:picChg>
        <pc:picChg chg="add mod">
          <ac:chgData name="Riccardo Monfardini" userId="4cbf5371-2cbb-434a-bc99-5aca4ce96cab" providerId="ADAL" clId="{59CD8808-6376-4CFD-994B-97985B086868}" dt="2024-11-28T15:47:12.955" v="1546" actId="14100"/>
          <ac:picMkLst>
            <pc:docMk/>
            <pc:sldMk cId="1836592466" sldId="282"/>
            <ac:picMk id="11" creationId="{6E89D352-4D46-7F7C-A91D-5F81F8232575}"/>
          </ac:picMkLst>
        </pc:picChg>
      </pc:sldChg>
      <pc:sldChg chg="addSp delSp modSp mod modNotesTx">
        <pc:chgData name="Riccardo Monfardini" userId="4cbf5371-2cbb-434a-bc99-5aca4ce96cab" providerId="ADAL" clId="{59CD8808-6376-4CFD-994B-97985B086868}" dt="2024-12-02T14:14:43.844" v="3336" actId="20577"/>
        <pc:sldMkLst>
          <pc:docMk/>
          <pc:sldMk cId="3535072232" sldId="283"/>
        </pc:sldMkLst>
        <pc:spChg chg="del mod">
          <ac:chgData name="Riccardo Monfardini" userId="4cbf5371-2cbb-434a-bc99-5aca4ce96cab" providerId="ADAL" clId="{59CD8808-6376-4CFD-994B-97985B086868}" dt="2024-11-29T15:41:25.918" v="2657" actId="478"/>
          <ac:spMkLst>
            <pc:docMk/>
            <pc:sldMk cId="3535072232" sldId="283"/>
            <ac:spMk id="23" creationId="{F7E1DA80-202C-262B-5176-E53D27A61F5D}"/>
          </ac:spMkLst>
        </pc:spChg>
        <pc:graphicFrameChg chg="add mod modGraphic">
          <ac:chgData name="Riccardo Monfardini" userId="4cbf5371-2cbb-434a-bc99-5aca4ce96cab" providerId="ADAL" clId="{59CD8808-6376-4CFD-994B-97985B086868}" dt="2024-12-02T14:14:40.073" v="3328" actId="20577"/>
          <ac:graphicFrameMkLst>
            <pc:docMk/>
            <pc:sldMk cId="3535072232" sldId="283"/>
            <ac:graphicFrameMk id="2" creationId="{E56B05EE-2C37-E595-8A8C-A453E2F2175D}"/>
          </ac:graphicFrameMkLst>
        </pc:graphicFrameChg>
        <pc:graphicFrameChg chg="add mod modGraphic">
          <ac:chgData name="Riccardo Monfardini" userId="4cbf5371-2cbb-434a-bc99-5aca4ce96cab" providerId="ADAL" clId="{59CD8808-6376-4CFD-994B-97985B086868}" dt="2024-12-02T14:14:43.844" v="3336" actId="20577"/>
          <ac:graphicFrameMkLst>
            <pc:docMk/>
            <pc:sldMk cId="3535072232" sldId="283"/>
            <ac:graphicFrameMk id="3" creationId="{DCD80AEF-4B48-EF8C-57DE-5F9517C5CBD0}"/>
          </ac:graphicFrameMkLst>
        </pc:graphicFrameChg>
        <pc:picChg chg="mod">
          <ac:chgData name="Riccardo Monfardini" userId="4cbf5371-2cbb-434a-bc99-5aca4ce96cab" providerId="ADAL" clId="{59CD8808-6376-4CFD-994B-97985B086868}" dt="2024-11-28T17:00:13.121" v="1971" actId="1038"/>
          <ac:picMkLst>
            <pc:docMk/>
            <pc:sldMk cId="3535072232" sldId="283"/>
            <ac:picMk id="33" creationId="{18631045-B574-D357-7414-3D694EEF4985}"/>
          </ac:picMkLst>
        </pc:picChg>
      </pc:sldChg>
      <pc:sldChg chg="addSp delSp modSp del mod">
        <pc:chgData name="Riccardo Monfardini" userId="4cbf5371-2cbb-434a-bc99-5aca4ce96cab" providerId="ADAL" clId="{59CD8808-6376-4CFD-994B-97985B086868}" dt="2024-11-28T13:56:33.684" v="1155" actId="47"/>
        <pc:sldMkLst>
          <pc:docMk/>
          <pc:sldMk cId="3027562925" sldId="284"/>
        </pc:sldMkLst>
        <pc:spChg chg="mod">
          <ac:chgData name="Riccardo Monfardini" userId="4cbf5371-2cbb-434a-bc99-5aca4ce96cab" providerId="ADAL" clId="{59CD8808-6376-4CFD-994B-97985B086868}" dt="2024-11-28T13:26:12.693" v="796"/>
          <ac:spMkLst>
            <pc:docMk/>
            <pc:sldMk cId="3027562925" sldId="284"/>
            <ac:spMk id="3" creationId="{DC653DAB-C74A-C2A3-6459-8EE97883C1BF}"/>
          </ac:spMkLst>
        </pc:spChg>
        <pc:spChg chg="add del mod">
          <ac:chgData name="Riccardo Monfardini" userId="4cbf5371-2cbb-434a-bc99-5aca4ce96cab" providerId="ADAL" clId="{59CD8808-6376-4CFD-994B-97985B086868}" dt="2024-11-28T13:23:19.549" v="690" actId="478"/>
          <ac:spMkLst>
            <pc:docMk/>
            <pc:sldMk cId="3027562925" sldId="284"/>
            <ac:spMk id="5" creationId="{198F2CA9-F93F-08D0-7C80-E2344EB3F155}"/>
          </ac:spMkLst>
        </pc:spChg>
        <pc:spChg chg="add del mod">
          <ac:chgData name="Riccardo Monfardini" userId="4cbf5371-2cbb-434a-bc99-5aca4ce96cab" providerId="ADAL" clId="{59CD8808-6376-4CFD-994B-97985B086868}" dt="2024-11-28T13:24:15.809" v="746" actId="22"/>
          <ac:spMkLst>
            <pc:docMk/>
            <pc:sldMk cId="3027562925" sldId="284"/>
            <ac:spMk id="7" creationId="{BDC740D4-C091-6291-979E-8B4EB0BC0B09}"/>
          </ac:spMkLst>
        </pc:spChg>
        <pc:spChg chg="add del mod">
          <ac:chgData name="Riccardo Monfardini" userId="4cbf5371-2cbb-434a-bc99-5aca4ce96cab" providerId="ADAL" clId="{59CD8808-6376-4CFD-994B-97985B086868}" dt="2024-11-28T13:26:13.616" v="798"/>
          <ac:spMkLst>
            <pc:docMk/>
            <pc:sldMk cId="3027562925" sldId="284"/>
            <ac:spMk id="9" creationId="{AECA3CA3-4594-3719-6D18-2C0F6CEE8295}"/>
          </ac:spMkLst>
        </pc:spChg>
        <pc:spChg chg="del">
          <ac:chgData name="Riccardo Monfardini" userId="4cbf5371-2cbb-434a-bc99-5aca4ce96cab" providerId="ADAL" clId="{59CD8808-6376-4CFD-994B-97985B086868}" dt="2024-11-28T13:23:16.467" v="688" actId="478"/>
          <ac:spMkLst>
            <pc:docMk/>
            <pc:sldMk cId="3027562925" sldId="284"/>
            <ac:spMk id="11" creationId="{EEAF1C17-9BE4-9131-9E79-3E7F80575B8A}"/>
          </ac:spMkLst>
        </pc:spChg>
        <pc:spChg chg="add del mod">
          <ac:chgData name="Riccardo Monfardini" userId="4cbf5371-2cbb-434a-bc99-5aca4ce96cab" providerId="ADAL" clId="{59CD8808-6376-4CFD-994B-97985B086868}" dt="2024-11-28T13:55:15.837" v="1143" actId="21"/>
          <ac:spMkLst>
            <pc:docMk/>
            <pc:sldMk cId="3027562925" sldId="284"/>
            <ac:spMk id="12" creationId="{70770511-5B68-C3C0-BFB9-650913109FBA}"/>
          </ac:spMkLst>
        </pc:spChg>
        <pc:spChg chg="mod">
          <ac:chgData name="Riccardo Monfardini" userId="4cbf5371-2cbb-434a-bc99-5aca4ce96cab" providerId="ADAL" clId="{59CD8808-6376-4CFD-994B-97985B086868}" dt="2024-11-28T13:52:55.723" v="1107" actId="21"/>
          <ac:spMkLst>
            <pc:docMk/>
            <pc:sldMk cId="3027562925" sldId="284"/>
            <ac:spMk id="13" creationId="{1ECEB521-95AD-F272-0F99-B8736BBC716F}"/>
          </ac:spMkLst>
        </pc:spChg>
        <pc:spChg chg="add del mod">
          <ac:chgData name="Riccardo Monfardini" userId="4cbf5371-2cbb-434a-bc99-5aca4ce96cab" providerId="ADAL" clId="{59CD8808-6376-4CFD-994B-97985B086868}" dt="2024-11-28T13:55:15.837" v="1143" actId="21"/>
          <ac:spMkLst>
            <pc:docMk/>
            <pc:sldMk cId="3027562925" sldId="284"/>
            <ac:spMk id="15" creationId="{AFBF727F-5180-F7EE-C90D-CA730F4D2930}"/>
          </ac:spMkLst>
        </pc:spChg>
        <pc:spChg chg="add del mod">
          <ac:chgData name="Riccardo Monfardini" userId="4cbf5371-2cbb-434a-bc99-5aca4ce96cab" providerId="ADAL" clId="{59CD8808-6376-4CFD-994B-97985B086868}" dt="2024-11-28T13:55:15.837" v="1143" actId="21"/>
          <ac:spMkLst>
            <pc:docMk/>
            <pc:sldMk cId="3027562925" sldId="284"/>
            <ac:spMk id="17" creationId="{905DD08A-9C06-B949-F9D2-8F68EB9B8092}"/>
          </ac:spMkLst>
        </pc:spChg>
        <pc:picChg chg="del mod">
          <ac:chgData name="Riccardo Monfardini" userId="4cbf5371-2cbb-434a-bc99-5aca4ce96cab" providerId="ADAL" clId="{59CD8808-6376-4CFD-994B-97985B086868}" dt="2024-11-28T13:54:46.141" v="1135" actId="21"/>
          <ac:picMkLst>
            <pc:docMk/>
            <pc:sldMk cId="3027562925" sldId="284"/>
            <ac:picMk id="31" creationId="{E8A05F1B-F932-EE2D-FE7E-6ACA9C54BE3F}"/>
          </ac:picMkLst>
        </pc:picChg>
      </pc:sldChg>
      <pc:sldChg chg="addSp delSp modSp mod">
        <pc:chgData name="Riccardo Monfardini" userId="4cbf5371-2cbb-434a-bc99-5aca4ce96cab" providerId="ADAL" clId="{59CD8808-6376-4CFD-994B-97985B086868}" dt="2024-12-02T14:15:41.326" v="3337"/>
        <pc:sldMkLst>
          <pc:docMk/>
          <pc:sldMk cId="1963573174" sldId="287"/>
        </pc:sldMkLst>
        <pc:spChg chg="del">
          <ac:chgData name="Riccardo Monfardini" userId="4cbf5371-2cbb-434a-bc99-5aca4ce96cab" providerId="ADAL" clId="{59CD8808-6376-4CFD-994B-97985B086868}" dt="2024-12-02T08:05:12.131" v="3305" actId="478"/>
          <ac:spMkLst>
            <pc:docMk/>
            <pc:sldMk cId="1963573174" sldId="287"/>
            <ac:spMk id="2" creationId="{73E4204F-FE35-9131-435F-05C3FBC56DAF}"/>
          </ac:spMkLst>
        </pc:spChg>
        <pc:spChg chg="mod">
          <ac:chgData name="Riccardo Monfardini" userId="4cbf5371-2cbb-434a-bc99-5aca4ce96cab" providerId="ADAL" clId="{59CD8808-6376-4CFD-994B-97985B086868}" dt="2024-12-02T14:15:41.326" v="3337"/>
          <ac:spMkLst>
            <pc:docMk/>
            <pc:sldMk cId="1963573174" sldId="287"/>
            <ac:spMk id="12" creationId="{D8C9FC0E-A089-2329-FB70-75FDF0B173E5}"/>
          </ac:spMkLst>
        </pc:spChg>
        <pc:picChg chg="del">
          <ac:chgData name="Riccardo Monfardini" userId="4cbf5371-2cbb-434a-bc99-5aca4ce96cab" providerId="ADAL" clId="{59CD8808-6376-4CFD-994B-97985B086868}" dt="2024-11-28T13:05:25.584" v="541" actId="478"/>
          <ac:picMkLst>
            <pc:docMk/>
            <pc:sldMk cId="1963573174" sldId="287"/>
            <ac:picMk id="9" creationId="{88905927-6C93-9920-0764-363B77C7F57B}"/>
          </ac:picMkLst>
        </pc:picChg>
        <pc:picChg chg="add mod">
          <ac:chgData name="Riccardo Monfardini" userId="4cbf5371-2cbb-434a-bc99-5aca4ce96cab" providerId="ADAL" clId="{59CD8808-6376-4CFD-994B-97985B086868}" dt="2024-11-28T13:06:07.865" v="591" actId="1076"/>
          <ac:picMkLst>
            <pc:docMk/>
            <pc:sldMk cId="1963573174" sldId="287"/>
            <ac:picMk id="10" creationId="{EF21978A-3BBF-2E62-14A1-DA15B5BC0969}"/>
          </ac:picMkLst>
        </pc:picChg>
      </pc:sldChg>
      <pc:sldChg chg="modSp mod modNotesTx">
        <pc:chgData name="Riccardo Monfardini" userId="4cbf5371-2cbb-434a-bc99-5aca4ce96cab" providerId="ADAL" clId="{59CD8808-6376-4CFD-994B-97985B086868}" dt="2024-12-02T14:17:53.102" v="3384" actId="20577"/>
        <pc:sldMkLst>
          <pc:docMk/>
          <pc:sldMk cId="229784969" sldId="288"/>
        </pc:sldMkLst>
        <pc:spChg chg="mod">
          <ac:chgData name="Riccardo Monfardini" userId="4cbf5371-2cbb-434a-bc99-5aca4ce96cab" providerId="ADAL" clId="{59CD8808-6376-4CFD-994B-97985B086868}" dt="2024-11-28T13:42:56.933" v="1098" actId="403"/>
          <ac:spMkLst>
            <pc:docMk/>
            <pc:sldMk cId="229784969" sldId="288"/>
            <ac:spMk id="12" creationId="{4885AE60-C035-54A6-0923-47E76F007805}"/>
          </ac:spMkLst>
        </pc:spChg>
        <pc:picChg chg="mod">
          <ac:chgData name="Riccardo Monfardini" userId="4cbf5371-2cbb-434a-bc99-5aca4ce96cab" providerId="ADAL" clId="{59CD8808-6376-4CFD-994B-97985B086868}" dt="2024-11-28T16:50:12.367" v="1709" actId="1076"/>
          <ac:picMkLst>
            <pc:docMk/>
            <pc:sldMk cId="229784969" sldId="288"/>
            <ac:picMk id="21" creationId="{83B070D0-94F2-3CBB-4869-D9B142470592}"/>
          </ac:picMkLst>
        </pc:picChg>
        <pc:picChg chg="mod">
          <ac:chgData name="Riccardo Monfardini" userId="4cbf5371-2cbb-434a-bc99-5aca4ce96cab" providerId="ADAL" clId="{59CD8808-6376-4CFD-994B-97985B086868}" dt="2024-11-28T16:50:12.743" v="1710" actId="1076"/>
          <ac:picMkLst>
            <pc:docMk/>
            <pc:sldMk cId="229784969" sldId="288"/>
            <ac:picMk id="23" creationId="{7BCE60B8-366C-094E-3327-996F5EFEA224}"/>
          </ac:picMkLst>
        </pc:picChg>
      </pc:sldChg>
      <pc:sldChg chg="addSp delSp modSp mod">
        <pc:chgData name="Riccardo Monfardini" userId="4cbf5371-2cbb-434a-bc99-5aca4ce96cab" providerId="ADAL" clId="{59CD8808-6376-4CFD-994B-97985B086868}" dt="2024-12-02T14:15:54.074" v="3338"/>
        <pc:sldMkLst>
          <pc:docMk/>
          <pc:sldMk cId="4178013714" sldId="289"/>
        </pc:sldMkLst>
        <pc:spChg chg="del">
          <ac:chgData name="Riccardo Monfardini" userId="4cbf5371-2cbb-434a-bc99-5aca4ce96cab" providerId="ADAL" clId="{59CD8808-6376-4CFD-994B-97985B086868}" dt="2024-12-02T08:05:36.533" v="3308" actId="478"/>
          <ac:spMkLst>
            <pc:docMk/>
            <pc:sldMk cId="4178013714" sldId="289"/>
            <ac:spMk id="2" creationId="{F3DCEF02-9179-585C-C175-CAA3B41DF6ED}"/>
          </ac:spMkLst>
        </pc:spChg>
        <pc:spChg chg="mod">
          <ac:chgData name="Riccardo Monfardini" userId="4cbf5371-2cbb-434a-bc99-5aca4ce96cab" providerId="ADAL" clId="{59CD8808-6376-4CFD-994B-97985B086868}" dt="2024-12-02T14:15:54.074" v="3338"/>
          <ac:spMkLst>
            <pc:docMk/>
            <pc:sldMk cId="4178013714" sldId="289"/>
            <ac:spMk id="12" creationId="{8A9892C7-886B-1BD3-F228-641EBA759B8F}"/>
          </ac:spMkLst>
        </pc:spChg>
        <pc:picChg chg="del">
          <ac:chgData name="Riccardo Monfardini" userId="4cbf5371-2cbb-434a-bc99-5aca4ce96cab" providerId="ADAL" clId="{59CD8808-6376-4CFD-994B-97985B086868}" dt="2024-11-28T13:06:51.940" v="594" actId="478"/>
          <ac:picMkLst>
            <pc:docMk/>
            <pc:sldMk cId="4178013714" sldId="289"/>
            <ac:picMk id="9" creationId="{B736579B-9549-47F2-2C9B-B2252DAD2327}"/>
          </ac:picMkLst>
        </pc:picChg>
        <pc:picChg chg="add mod">
          <ac:chgData name="Riccardo Monfardini" userId="4cbf5371-2cbb-434a-bc99-5aca4ce96cab" providerId="ADAL" clId="{59CD8808-6376-4CFD-994B-97985B086868}" dt="2024-11-28T13:06:59.435" v="595" actId="1076"/>
          <ac:picMkLst>
            <pc:docMk/>
            <pc:sldMk cId="4178013714" sldId="289"/>
            <ac:picMk id="10" creationId="{D0EDFEAB-D2D8-5A5A-2207-E37DE9D4487B}"/>
          </ac:picMkLst>
        </pc:picChg>
        <pc:picChg chg="del">
          <ac:chgData name="Riccardo Monfardini" userId="4cbf5371-2cbb-434a-bc99-5aca4ce96cab" providerId="ADAL" clId="{59CD8808-6376-4CFD-994B-97985B086868}" dt="2024-11-28T13:06:48.169" v="592" actId="478"/>
          <ac:picMkLst>
            <pc:docMk/>
            <pc:sldMk cId="4178013714" sldId="289"/>
            <ac:picMk id="14" creationId="{E5E7AAC0-FB05-FBC5-0A60-93E689C3E9FE}"/>
          </ac:picMkLst>
        </pc:picChg>
      </pc:sldChg>
      <pc:sldChg chg="delSp modSp mod">
        <pc:chgData name="Riccardo Monfardini" userId="4cbf5371-2cbb-434a-bc99-5aca4ce96cab" providerId="ADAL" clId="{59CD8808-6376-4CFD-994B-97985B086868}" dt="2024-12-02T14:31:22.812" v="3511" actId="20577"/>
        <pc:sldMkLst>
          <pc:docMk/>
          <pc:sldMk cId="2598465024" sldId="290"/>
        </pc:sldMkLst>
        <pc:spChg chg="mod">
          <ac:chgData name="Riccardo Monfardini" userId="4cbf5371-2cbb-434a-bc99-5aca4ce96cab" providerId="ADAL" clId="{59CD8808-6376-4CFD-994B-97985B086868}" dt="2024-12-02T14:31:22.812" v="3511" actId="20577"/>
          <ac:spMkLst>
            <pc:docMk/>
            <pc:sldMk cId="2598465024" sldId="290"/>
            <ac:spMk id="7" creationId="{A954ABFC-8EE2-DE4F-86B2-6D2DAD472ECF}"/>
          </ac:spMkLst>
        </pc:spChg>
        <pc:spChg chg="del">
          <ac:chgData name="Riccardo Monfardini" userId="4cbf5371-2cbb-434a-bc99-5aca4ce96cab" providerId="ADAL" clId="{59CD8808-6376-4CFD-994B-97985B086868}" dt="2024-11-28T17:09:18.816" v="2236" actId="478"/>
          <ac:spMkLst>
            <pc:docMk/>
            <pc:sldMk cId="2598465024" sldId="290"/>
            <ac:spMk id="8" creationId="{44A76BE3-982D-A278-10D5-3FCCE0B6B99C}"/>
          </ac:spMkLst>
        </pc:spChg>
      </pc:sldChg>
      <pc:sldChg chg="del">
        <pc:chgData name="Riccardo Monfardini" userId="4cbf5371-2cbb-434a-bc99-5aca4ce96cab" providerId="ADAL" clId="{59CD8808-6376-4CFD-994B-97985B086868}" dt="2024-11-28T12:54:37.149" v="540" actId="47"/>
        <pc:sldMkLst>
          <pc:docMk/>
          <pc:sldMk cId="2321905598" sldId="291"/>
        </pc:sldMkLst>
      </pc:sldChg>
      <pc:sldChg chg="addSp delSp modSp add mod modNotesTx">
        <pc:chgData name="Riccardo Monfardini" userId="4cbf5371-2cbb-434a-bc99-5aca4ce96cab" providerId="ADAL" clId="{59CD8808-6376-4CFD-994B-97985B086868}" dt="2024-11-29T14:09:51.662" v="2656" actId="20577"/>
        <pc:sldMkLst>
          <pc:docMk/>
          <pc:sldMk cId="3182168078" sldId="292"/>
        </pc:sldMkLst>
        <pc:spChg chg="mod">
          <ac:chgData name="Riccardo Monfardini" userId="4cbf5371-2cbb-434a-bc99-5aca4ce96cab" providerId="ADAL" clId="{59CD8808-6376-4CFD-994B-97985B086868}" dt="2024-11-29T14:09:51.662" v="2656" actId="20577"/>
          <ac:spMkLst>
            <pc:docMk/>
            <pc:sldMk cId="3182168078" sldId="292"/>
            <ac:spMk id="10" creationId="{61FAD3FB-FCEB-91CA-0E37-9D858FA5293A}"/>
          </ac:spMkLst>
        </pc:spChg>
        <pc:picChg chg="del">
          <ac:chgData name="Riccardo Monfardini" userId="4cbf5371-2cbb-434a-bc99-5aca4ce96cab" providerId="ADAL" clId="{59CD8808-6376-4CFD-994B-97985B086868}" dt="2024-11-28T11:38:44.491" v="234" actId="478"/>
          <ac:picMkLst>
            <pc:docMk/>
            <pc:sldMk cId="3182168078" sldId="292"/>
            <ac:picMk id="2" creationId="{50C04A7D-C29A-4AB3-696E-8A6F4B528755}"/>
          </ac:picMkLst>
        </pc:picChg>
        <pc:picChg chg="add del mod">
          <ac:chgData name="Riccardo Monfardini" userId="4cbf5371-2cbb-434a-bc99-5aca4ce96cab" providerId="ADAL" clId="{59CD8808-6376-4CFD-994B-97985B086868}" dt="2024-11-28T12:22:35.026" v="237" actId="478"/>
          <ac:picMkLst>
            <pc:docMk/>
            <pc:sldMk cId="3182168078" sldId="292"/>
            <ac:picMk id="5" creationId="{7D82A551-ABAB-0ED8-6C6D-DEA935F84B34}"/>
          </ac:picMkLst>
        </pc:picChg>
        <pc:picChg chg="add del mod">
          <ac:chgData name="Riccardo Monfardini" userId="4cbf5371-2cbb-434a-bc99-5aca4ce96cab" providerId="ADAL" clId="{59CD8808-6376-4CFD-994B-97985B086868}" dt="2024-11-28T12:31:04.634" v="240" actId="478"/>
          <ac:picMkLst>
            <pc:docMk/>
            <pc:sldMk cId="3182168078" sldId="292"/>
            <ac:picMk id="12" creationId="{6B2691D5-24CB-9DB7-E4EF-6A77B10A4EF9}"/>
          </ac:picMkLst>
        </pc:picChg>
        <pc:picChg chg="add del mod">
          <ac:chgData name="Riccardo Monfardini" userId="4cbf5371-2cbb-434a-bc99-5aca4ce96cab" providerId="ADAL" clId="{59CD8808-6376-4CFD-994B-97985B086868}" dt="2024-11-28T12:31:28.809" v="243" actId="478"/>
          <ac:picMkLst>
            <pc:docMk/>
            <pc:sldMk cId="3182168078" sldId="292"/>
            <ac:picMk id="14" creationId="{B467A5FB-B357-DA38-6C90-0D5D0ACDEA5F}"/>
          </ac:picMkLst>
        </pc:picChg>
        <pc:picChg chg="add del mod">
          <ac:chgData name="Riccardo Monfardini" userId="4cbf5371-2cbb-434a-bc99-5aca4ce96cab" providerId="ADAL" clId="{59CD8808-6376-4CFD-994B-97985B086868}" dt="2024-11-28T12:34:22.376" v="250" actId="478"/>
          <ac:picMkLst>
            <pc:docMk/>
            <pc:sldMk cId="3182168078" sldId="292"/>
            <ac:picMk id="16" creationId="{DE03BE19-0CDD-3F4E-383D-DD8BFA5D7BA3}"/>
          </ac:picMkLst>
        </pc:picChg>
        <pc:picChg chg="add del mod">
          <ac:chgData name="Riccardo Monfardini" userId="4cbf5371-2cbb-434a-bc99-5aca4ce96cab" providerId="ADAL" clId="{59CD8808-6376-4CFD-994B-97985B086868}" dt="2024-11-28T12:37:35.537" v="267" actId="478"/>
          <ac:picMkLst>
            <pc:docMk/>
            <pc:sldMk cId="3182168078" sldId="292"/>
            <ac:picMk id="18" creationId="{021802CD-6A5B-C506-A796-EECDCBFBA073}"/>
          </ac:picMkLst>
        </pc:picChg>
        <pc:picChg chg="add del mod">
          <ac:chgData name="Riccardo Monfardini" userId="4cbf5371-2cbb-434a-bc99-5aca4ce96cab" providerId="ADAL" clId="{59CD8808-6376-4CFD-994B-97985B086868}" dt="2024-11-28T12:38:02.109" v="270" actId="478"/>
          <ac:picMkLst>
            <pc:docMk/>
            <pc:sldMk cId="3182168078" sldId="292"/>
            <ac:picMk id="20" creationId="{4B1C86A9-9076-FDF0-0E3A-45AFF1A7A67B}"/>
          </ac:picMkLst>
        </pc:picChg>
        <pc:picChg chg="add del mod">
          <ac:chgData name="Riccardo Monfardini" userId="4cbf5371-2cbb-434a-bc99-5aca4ce96cab" providerId="ADAL" clId="{59CD8808-6376-4CFD-994B-97985B086868}" dt="2024-11-28T12:38:26.454" v="273" actId="478"/>
          <ac:picMkLst>
            <pc:docMk/>
            <pc:sldMk cId="3182168078" sldId="292"/>
            <ac:picMk id="22" creationId="{171429DB-8D46-509B-49AC-6D7EBFC2F51F}"/>
          </ac:picMkLst>
        </pc:picChg>
        <pc:picChg chg="add del mod">
          <ac:chgData name="Riccardo Monfardini" userId="4cbf5371-2cbb-434a-bc99-5aca4ce96cab" providerId="ADAL" clId="{59CD8808-6376-4CFD-994B-97985B086868}" dt="2024-11-28T12:39:57.697" v="276" actId="478"/>
          <ac:picMkLst>
            <pc:docMk/>
            <pc:sldMk cId="3182168078" sldId="292"/>
            <ac:picMk id="24" creationId="{71B197C5-2B2D-F5CD-7EE9-2897C7FF1AA9}"/>
          </ac:picMkLst>
        </pc:picChg>
        <pc:picChg chg="add del mod">
          <ac:chgData name="Riccardo Monfardini" userId="4cbf5371-2cbb-434a-bc99-5aca4ce96cab" providerId="ADAL" clId="{59CD8808-6376-4CFD-994B-97985B086868}" dt="2024-11-28T16:01:29.893" v="1547" actId="478"/>
          <ac:picMkLst>
            <pc:docMk/>
            <pc:sldMk cId="3182168078" sldId="292"/>
            <ac:picMk id="26" creationId="{7775E55D-A7CD-D62B-0AB3-9ECFA95AF7DD}"/>
          </ac:picMkLst>
        </pc:picChg>
        <pc:picChg chg="add del mod">
          <ac:chgData name="Riccardo Monfardini" userId="4cbf5371-2cbb-434a-bc99-5aca4ce96cab" providerId="ADAL" clId="{59CD8808-6376-4CFD-994B-97985B086868}" dt="2024-11-28T16:04:18.477" v="1551" actId="478"/>
          <ac:picMkLst>
            <pc:docMk/>
            <pc:sldMk cId="3182168078" sldId="292"/>
            <ac:picMk id="28" creationId="{C5023310-07BF-6DC3-BB06-68FC55946D88}"/>
          </ac:picMkLst>
        </pc:picChg>
        <pc:picChg chg="add del mod">
          <ac:chgData name="Riccardo Monfardini" userId="4cbf5371-2cbb-434a-bc99-5aca4ce96cab" providerId="ADAL" clId="{59CD8808-6376-4CFD-994B-97985B086868}" dt="2024-11-28T16:08:46.863" v="1555" actId="478"/>
          <ac:picMkLst>
            <pc:docMk/>
            <pc:sldMk cId="3182168078" sldId="292"/>
            <ac:picMk id="30" creationId="{B91CEEFA-4E03-CCD6-FCD2-DCD4BC446B0E}"/>
          </ac:picMkLst>
        </pc:picChg>
        <pc:picChg chg="add del mod">
          <ac:chgData name="Riccardo Monfardini" userId="4cbf5371-2cbb-434a-bc99-5aca4ce96cab" providerId="ADAL" clId="{59CD8808-6376-4CFD-994B-97985B086868}" dt="2024-11-28T16:25:06.184" v="1566" actId="478"/>
          <ac:picMkLst>
            <pc:docMk/>
            <pc:sldMk cId="3182168078" sldId="292"/>
            <ac:picMk id="32" creationId="{48E368C9-7E2D-DC50-04E1-382422E18D6D}"/>
          </ac:picMkLst>
        </pc:picChg>
        <pc:picChg chg="add del mod">
          <ac:chgData name="Riccardo Monfardini" userId="4cbf5371-2cbb-434a-bc99-5aca4ce96cab" providerId="ADAL" clId="{59CD8808-6376-4CFD-994B-97985B086868}" dt="2024-11-28T16:10:00.271" v="1560" actId="478"/>
          <ac:picMkLst>
            <pc:docMk/>
            <pc:sldMk cId="3182168078" sldId="292"/>
            <ac:picMk id="34" creationId="{ECF152BE-C6A4-BB6C-7F85-C70097F2E5A4}"/>
          </ac:picMkLst>
        </pc:picChg>
        <pc:picChg chg="add del mod">
          <ac:chgData name="Riccardo Monfardini" userId="4cbf5371-2cbb-434a-bc99-5aca4ce96cab" providerId="ADAL" clId="{59CD8808-6376-4CFD-994B-97985B086868}" dt="2024-11-28T16:10:52.103" v="1563" actId="478"/>
          <ac:picMkLst>
            <pc:docMk/>
            <pc:sldMk cId="3182168078" sldId="292"/>
            <ac:picMk id="36" creationId="{44BF7011-05D7-F4AD-4FD8-A656554727BD}"/>
          </ac:picMkLst>
        </pc:picChg>
        <pc:picChg chg="add del mod">
          <ac:chgData name="Riccardo Monfardini" userId="4cbf5371-2cbb-434a-bc99-5aca4ce96cab" providerId="ADAL" clId="{59CD8808-6376-4CFD-994B-97985B086868}" dt="2024-11-28T16:26:23.412" v="1569" actId="478"/>
          <ac:picMkLst>
            <pc:docMk/>
            <pc:sldMk cId="3182168078" sldId="292"/>
            <ac:picMk id="38" creationId="{362C11CA-4AC4-C58C-25E7-34F1B39E854F}"/>
          </ac:picMkLst>
        </pc:picChg>
        <pc:picChg chg="add mod">
          <ac:chgData name="Riccardo Monfardini" userId="4cbf5371-2cbb-434a-bc99-5aca4ce96cab" providerId="ADAL" clId="{59CD8808-6376-4CFD-994B-97985B086868}" dt="2024-11-28T16:26:27.903" v="1571" actId="1076"/>
          <ac:picMkLst>
            <pc:docMk/>
            <pc:sldMk cId="3182168078" sldId="292"/>
            <ac:picMk id="40" creationId="{6D588712-E6D2-AC2E-E2F1-C8F11AC83588}"/>
          </ac:picMkLst>
        </pc:picChg>
      </pc:sldChg>
      <pc:sldChg chg="addSp delSp modSp new mod">
        <pc:chgData name="Riccardo Monfardini" userId="4cbf5371-2cbb-434a-bc99-5aca4ce96cab" providerId="ADAL" clId="{59CD8808-6376-4CFD-994B-97985B086868}" dt="2024-11-28T16:51:10.782" v="1760" actId="14100"/>
        <pc:sldMkLst>
          <pc:docMk/>
          <pc:sldMk cId="2999293261" sldId="293"/>
        </pc:sldMkLst>
        <pc:spChg chg="mod">
          <ac:chgData name="Riccardo Monfardini" userId="4cbf5371-2cbb-434a-bc99-5aca4ce96cab" providerId="ADAL" clId="{59CD8808-6376-4CFD-994B-97985B086868}" dt="2024-11-28T13:42:32.568" v="1097" actId="5793"/>
          <ac:spMkLst>
            <pc:docMk/>
            <pc:sldMk cId="2999293261" sldId="293"/>
            <ac:spMk id="2" creationId="{88220DAB-EB89-E56A-748F-F8E2429D6B1E}"/>
          </ac:spMkLst>
        </pc:spChg>
        <pc:spChg chg="del">
          <ac:chgData name="Riccardo Monfardini" userId="4cbf5371-2cbb-434a-bc99-5aca4ce96cab" providerId="ADAL" clId="{59CD8808-6376-4CFD-994B-97985B086868}" dt="2024-11-28T13:44:50.824" v="1099" actId="478"/>
          <ac:spMkLst>
            <pc:docMk/>
            <pc:sldMk cId="2999293261" sldId="293"/>
            <ac:spMk id="3" creationId="{48F92BA9-2868-2D7E-FE3C-F7D01C7AB0A5}"/>
          </ac:spMkLst>
        </pc:spChg>
        <pc:spChg chg="mod">
          <ac:chgData name="Riccardo Monfardini" userId="4cbf5371-2cbb-434a-bc99-5aca4ce96cab" providerId="ADAL" clId="{59CD8808-6376-4CFD-994B-97985B086868}" dt="2024-11-28T13:52:31.391" v="1100"/>
          <ac:spMkLst>
            <pc:docMk/>
            <pc:sldMk cId="2999293261" sldId="293"/>
            <ac:spMk id="4" creationId="{9AC62FCC-BDD5-4688-AA8F-E8515453D48E}"/>
          </ac:spMkLst>
        </pc:spChg>
        <pc:spChg chg="add del mod">
          <ac:chgData name="Riccardo Monfardini" userId="4cbf5371-2cbb-434a-bc99-5aca4ce96cab" providerId="ADAL" clId="{59CD8808-6376-4CFD-994B-97985B086868}" dt="2024-11-28T13:41:50.350" v="1073" actId="478"/>
          <ac:spMkLst>
            <pc:docMk/>
            <pc:sldMk cId="2999293261" sldId="293"/>
            <ac:spMk id="7" creationId="{1A3BD3DF-262C-9345-C066-063D5364B226}"/>
          </ac:spMkLst>
        </pc:spChg>
        <pc:spChg chg="add mod">
          <ac:chgData name="Riccardo Monfardini" userId="4cbf5371-2cbb-434a-bc99-5aca4ce96cab" providerId="ADAL" clId="{59CD8808-6376-4CFD-994B-97985B086868}" dt="2024-11-28T16:51:10.782" v="1760" actId="14100"/>
          <ac:spMkLst>
            <pc:docMk/>
            <pc:sldMk cId="2999293261" sldId="293"/>
            <ac:spMk id="14" creationId="{FF46DB09-7823-A465-0B0D-0B96A54B2157}"/>
          </ac:spMkLst>
        </pc:spChg>
        <pc:spChg chg="add mod">
          <ac:chgData name="Riccardo Monfardini" userId="4cbf5371-2cbb-434a-bc99-5aca4ce96cab" providerId="ADAL" clId="{59CD8808-6376-4CFD-994B-97985B086868}" dt="2024-11-28T16:51:10.782" v="1760" actId="14100"/>
          <ac:spMkLst>
            <pc:docMk/>
            <pc:sldMk cId="2999293261" sldId="293"/>
            <ac:spMk id="17" creationId="{607F5016-036F-E865-06F0-3BAFAFF2EC4D}"/>
          </ac:spMkLst>
        </pc:spChg>
        <pc:spChg chg="add mod">
          <ac:chgData name="Riccardo Monfardini" userId="4cbf5371-2cbb-434a-bc99-5aca4ce96cab" providerId="ADAL" clId="{59CD8808-6376-4CFD-994B-97985B086868}" dt="2024-11-28T16:51:10.782" v="1760" actId="14100"/>
          <ac:spMkLst>
            <pc:docMk/>
            <pc:sldMk cId="2999293261" sldId="293"/>
            <ac:spMk id="18" creationId="{EE8BC253-6688-1E4C-1E75-D4F72025AAC8}"/>
          </ac:spMkLst>
        </pc:spChg>
        <pc:spChg chg="add mod">
          <ac:chgData name="Riccardo Monfardini" userId="4cbf5371-2cbb-434a-bc99-5aca4ce96cab" providerId="ADAL" clId="{59CD8808-6376-4CFD-994B-97985B086868}" dt="2024-11-28T16:51:10.782" v="1760" actId="14100"/>
          <ac:spMkLst>
            <pc:docMk/>
            <pc:sldMk cId="2999293261" sldId="293"/>
            <ac:spMk id="19" creationId="{F9FE3E67-A51A-CD7C-3E0C-CAEAC46C3FC9}"/>
          </ac:spMkLst>
        </pc:spChg>
        <pc:picChg chg="add del mod">
          <ac:chgData name="Riccardo Monfardini" userId="4cbf5371-2cbb-434a-bc99-5aca4ce96cab" providerId="ADAL" clId="{59CD8808-6376-4CFD-994B-97985B086868}" dt="2024-11-28T13:41:29.564" v="1059" actId="478"/>
          <ac:picMkLst>
            <pc:docMk/>
            <pc:sldMk cId="2999293261" sldId="293"/>
            <ac:picMk id="9" creationId="{CFF41AFE-FA9A-4074-C044-345B5529639C}"/>
          </ac:picMkLst>
        </pc:picChg>
        <pc:picChg chg="add del mod">
          <ac:chgData name="Riccardo Monfardini" userId="4cbf5371-2cbb-434a-bc99-5aca4ce96cab" providerId="ADAL" clId="{59CD8808-6376-4CFD-994B-97985B086868}" dt="2024-11-28T16:45:52.609" v="1575" actId="478"/>
          <ac:picMkLst>
            <pc:docMk/>
            <pc:sldMk cId="2999293261" sldId="293"/>
            <ac:picMk id="11" creationId="{0D1DF1B2-16A2-150D-C239-423C4060402A}"/>
          </ac:picMkLst>
        </pc:picChg>
        <pc:picChg chg="add mod">
          <ac:chgData name="Riccardo Monfardini" userId="4cbf5371-2cbb-434a-bc99-5aca4ce96cab" providerId="ADAL" clId="{59CD8808-6376-4CFD-994B-97985B086868}" dt="2024-11-28T16:46:01.264" v="1578" actId="1076"/>
          <ac:picMkLst>
            <pc:docMk/>
            <pc:sldMk cId="2999293261" sldId="293"/>
            <ac:picMk id="13" creationId="{49DADCFD-B4B2-A9D0-BA99-53CD93CDFEBF}"/>
          </ac:picMkLst>
        </pc:picChg>
        <pc:picChg chg="add del">
          <ac:chgData name="Riccardo Monfardini" userId="4cbf5371-2cbb-434a-bc99-5aca4ce96cab" providerId="ADAL" clId="{59CD8808-6376-4CFD-994B-97985B086868}" dt="2024-11-28T16:46:17.387" v="1587" actId="22"/>
          <ac:picMkLst>
            <pc:docMk/>
            <pc:sldMk cId="2999293261" sldId="293"/>
            <ac:picMk id="16" creationId="{6FB440F3-EFD7-072D-EF89-E3C5CEAE429B}"/>
          </ac:picMkLst>
        </pc:picChg>
      </pc:sldChg>
      <pc:sldChg chg="addSp delSp modSp new mod">
        <pc:chgData name="Riccardo Monfardini" userId="4cbf5371-2cbb-434a-bc99-5aca4ce96cab" providerId="ADAL" clId="{59CD8808-6376-4CFD-994B-97985B086868}" dt="2024-12-02T08:06:47.732" v="3318" actId="6549"/>
        <pc:sldMkLst>
          <pc:docMk/>
          <pc:sldMk cId="2809470722" sldId="294"/>
        </pc:sldMkLst>
        <pc:spChg chg="del">
          <ac:chgData name="Riccardo Monfardini" userId="4cbf5371-2cbb-434a-bc99-5aca4ce96cab" providerId="ADAL" clId="{59CD8808-6376-4CFD-994B-97985B086868}" dt="2024-11-28T13:52:47.656" v="1103" actId="478"/>
          <ac:spMkLst>
            <pc:docMk/>
            <pc:sldMk cId="2809470722" sldId="294"/>
            <ac:spMk id="2" creationId="{DCAEFB9A-D7AC-3D5C-6A00-4AE6A6EDA7C0}"/>
          </ac:spMkLst>
        </pc:spChg>
        <pc:spChg chg="del">
          <ac:chgData name="Riccardo Monfardini" userId="4cbf5371-2cbb-434a-bc99-5aca4ce96cab" providerId="ADAL" clId="{59CD8808-6376-4CFD-994B-97985B086868}" dt="2024-11-28T13:52:48.506" v="1104" actId="478"/>
          <ac:spMkLst>
            <pc:docMk/>
            <pc:sldMk cId="2809470722" sldId="294"/>
            <ac:spMk id="3" creationId="{C19BCAD7-597C-C883-713A-7975BDA67EBF}"/>
          </ac:spMkLst>
        </pc:spChg>
        <pc:spChg chg="del">
          <ac:chgData name="Riccardo Monfardini" userId="4cbf5371-2cbb-434a-bc99-5aca4ce96cab" providerId="ADAL" clId="{59CD8808-6376-4CFD-994B-97985B086868}" dt="2024-11-28T13:52:49.868" v="1105" actId="478"/>
          <ac:spMkLst>
            <pc:docMk/>
            <pc:sldMk cId="2809470722" sldId="294"/>
            <ac:spMk id="4" creationId="{019E1ECD-D8A4-1237-0E93-07FB1998E335}"/>
          </ac:spMkLst>
        </pc:spChg>
        <pc:spChg chg="del">
          <ac:chgData name="Riccardo Monfardini" userId="4cbf5371-2cbb-434a-bc99-5aca4ce96cab" providerId="ADAL" clId="{59CD8808-6376-4CFD-994B-97985B086868}" dt="2024-11-28T13:52:50.774" v="1106" actId="478"/>
          <ac:spMkLst>
            <pc:docMk/>
            <pc:sldMk cId="2809470722" sldId="294"/>
            <ac:spMk id="5" creationId="{2C49E3E3-778E-ECC6-EA01-A821F4EA234C}"/>
          </ac:spMkLst>
        </pc:spChg>
        <pc:spChg chg="mod">
          <ac:chgData name="Riccardo Monfardini" userId="4cbf5371-2cbb-434a-bc99-5aca4ce96cab" providerId="ADAL" clId="{59CD8808-6376-4CFD-994B-97985B086868}" dt="2024-11-28T13:52:46.515" v="1102"/>
          <ac:spMkLst>
            <pc:docMk/>
            <pc:sldMk cId="2809470722" sldId="294"/>
            <ac:spMk id="6" creationId="{483B605A-5DE6-CE7D-674B-E2511CB6578E}"/>
          </ac:spMkLst>
        </pc:spChg>
        <pc:spChg chg="add del mod">
          <ac:chgData name="Riccardo Monfardini" userId="4cbf5371-2cbb-434a-bc99-5aca4ce96cab" providerId="ADAL" clId="{59CD8808-6376-4CFD-994B-97985B086868}" dt="2024-11-28T13:53:02.799" v="1110" actId="478"/>
          <ac:spMkLst>
            <pc:docMk/>
            <pc:sldMk cId="2809470722" sldId="294"/>
            <ac:spMk id="9" creationId="{72A3CEBC-9F2D-2B76-6697-D30673B2A722}"/>
          </ac:spMkLst>
        </pc:spChg>
        <pc:spChg chg="add mod">
          <ac:chgData name="Riccardo Monfardini" userId="4cbf5371-2cbb-434a-bc99-5aca4ce96cab" providerId="ADAL" clId="{59CD8808-6376-4CFD-994B-97985B086868}" dt="2024-12-02T08:06:47.732" v="3318" actId="6549"/>
          <ac:spMkLst>
            <pc:docMk/>
            <pc:sldMk cId="2809470722" sldId="294"/>
            <ac:spMk id="11" creationId="{241271E9-7D3E-1DE3-83B8-4EAE3B58B474}"/>
          </ac:spMkLst>
        </pc:spChg>
      </pc:sldChg>
      <pc:sldChg chg="addSp delSp modSp add mod ord">
        <pc:chgData name="Riccardo Monfardini" userId="4cbf5371-2cbb-434a-bc99-5aca4ce96cab" providerId="ADAL" clId="{59CD8808-6376-4CFD-994B-97985B086868}" dt="2024-12-02T14:16:35.500" v="3348" actId="1076"/>
        <pc:sldMkLst>
          <pc:docMk/>
          <pc:sldMk cId="1735525949" sldId="295"/>
        </pc:sldMkLst>
        <pc:spChg chg="mod">
          <ac:chgData name="Riccardo Monfardini" userId="4cbf5371-2cbb-434a-bc99-5aca4ce96cab" providerId="ADAL" clId="{59CD8808-6376-4CFD-994B-97985B086868}" dt="2024-11-28T13:57:51.734" v="1166" actId="20577"/>
          <ac:spMkLst>
            <pc:docMk/>
            <pc:sldMk cId="1735525949" sldId="295"/>
            <ac:spMk id="8" creationId="{EB54FD73-1D41-1B0A-DFC8-C41C647BE164}"/>
          </ac:spMkLst>
        </pc:spChg>
        <pc:spChg chg="add del mod">
          <ac:chgData name="Riccardo Monfardini" userId="4cbf5371-2cbb-434a-bc99-5aca4ce96cab" providerId="ADAL" clId="{59CD8808-6376-4CFD-994B-97985B086868}" dt="2024-11-29T15:43:04.155" v="2700" actId="478"/>
          <ac:spMkLst>
            <pc:docMk/>
            <pc:sldMk cId="1735525949" sldId="295"/>
            <ac:spMk id="12" creationId="{70770511-5B68-C3C0-BFB9-650913109FBA}"/>
          </ac:spMkLst>
        </pc:spChg>
        <pc:spChg chg="add del mod">
          <ac:chgData name="Riccardo Monfardini" userId="4cbf5371-2cbb-434a-bc99-5aca4ce96cab" providerId="ADAL" clId="{59CD8808-6376-4CFD-994B-97985B086868}" dt="2024-11-29T15:43:05.832" v="2701" actId="478"/>
          <ac:spMkLst>
            <pc:docMk/>
            <pc:sldMk cId="1735525949" sldId="295"/>
            <ac:spMk id="15" creationId="{AFBF727F-5180-F7EE-C90D-CA730F4D2930}"/>
          </ac:spMkLst>
        </pc:spChg>
        <pc:spChg chg="add del mod">
          <ac:chgData name="Riccardo Monfardini" userId="4cbf5371-2cbb-434a-bc99-5aca4ce96cab" providerId="ADAL" clId="{59CD8808-6376-4CFD-994B-97985B086868}" dt="2024-11-29T15:43:06.973" v="2702" actId="478"/>
          <ac:spMkLst>
            <pc:docMk/>
            <pc:sldMk cId="1735525949" sldId="295"/>
            <ac:spMk id="17" creationId="{905DD08A-9C06-B949-F9D2-8F68EB9B8092}"/>
          </ac:spMkLst>
        </pc:spChg>
        <pc:spChg chg="del">
          <ac:chgData name="Riccardo Monfardini" userId="4cbf5371-2cbb-434a-bc99-5aca4ce96cab" providerId="ADAL" clId="{59CD8808-6376-4CFD-994B-97985B086868}" dt="2024-11-28T13:55:20.873" v="1144" actId="478"/>
          <ac:spMkLst>
            <pc:docMk/>
            <pc:sldMk cId="1735525949" sldId="295"/>
            <ac:spMk id="23" creationId="{E4843033-AE42-9043-9255-6B7531828441}"/>
          </ac:spMkLst>
        </pc:spChg>
        <pc:graphicFrameChg chg="add mod modGraphic">
          <ac:chgData name="Riccardo Monfardini" userId="4cbf5371-2cbb-434a-bc99-5aca4ce96cab" providerId="ADAL" clId="{59CD8808-6376-4CFD-994B-97985B086868}" dt="2024-12-02T14:16:28.077" v="3347" actId="1076"/>
          <ac:graphicFrameMkLst>
            <pc:docMk/>
            <pc:sldMk cId="1735525949" sldId="295"/>
            <ac:graphicFrameMk id="2" creationId="{08F6B735-CD71-3DF3-CFFC-1D16D5264E00}"/>
          </ac:graphicFrameMkLst>
        </pc:graphicFrameChg>
        <pc:graphicFrameChg chg="add mod modGraphic">
          <ac:chgData name="Riccardo Monfardini" userId="4cbf5371-2cbb-434a-bc99-5aca4ce96cab" providerId="ADAL" clId="{59CD8808-6376-4CFD-994B-97985B086868}" dt="2024-12-02T14:16:35.500" v="3348" actId="1076"/>
          <ac:graphicFrameMkLst>
            <pc:docMk/>
            <pc:sldMk cId="1735525949" sldId="295"/>
            <ac:graphicFrameMk id="5" creationId="{63CAF040-137A-0858-28AB-FD2501B28647}"/>
          </ac:graphicFrameMkLst>
        </pc:graphicFrameChg>
        <pc:picChg chg="add del mod">
          <ac:chgData name="Riccardo Monfardini" userId="4cbf5371-2cbb-434a-bc99-5aca4ce96cab" providerId="ADAL" clId="{59CD8808-6376-4CFD-994B-97985B086868}" dt="2024-11-28T16:58:54.105" v="1908" actId="478"/>
          <ac:picMkLst>
            <pc:docMk/>
            <pc:sldMk cId="1735525949" sldId="295"/>
            <ac:picMk id="2" creationId="{E8A05F1B-F932-EE2D-FE7E-6ACA9C54BE3F}"/>
          </ac:picMkLst>
        </pc:picChg>
        <pc:picChg chg="add mod">
          <ac:chgData name="Riccardo Monfardini" userId="4cbf5371-2cbb-434a-bc99-5aca4ce96cab" providerId="ADAL" clId="{59CD8808-6376-4CFD-994B-97985B086868}" dt="2024-11-28T17:06:09.017" v="2222" actId="1037"/>
          <ac:picMkLst>
            <pc:docMk/>
            <pc:sldMk cId="1735525949" sldId="295"/>
            <ac:picMk id="4" creationId="{3CDE3F11-6EAF-942C-E269-6FFF300DB10E}"/>
          </ac:picMkLst>
        </pc:picChg>
        <pc:picChg chg="add del mod">
          <ac:chgData name="Riccardo Monfardini" userId="4cbf5371-2cbb-434a-bc99-5aca4ce96cab" providerId="ADAL" clId="{59CD8808-6376-4CFD-994B-97985B086868}" dt="2024-11-28T13:55:00.490" v="1140" actId="21"/>
          <ac:picMkLst>
            <pc:docMk/>
            <pc:sldMk cId="1735525949" sldId="295"/>
            <ac:picMk id="31" creationId="{E8A05F1B-F932-EE2D-FE7E-6ACA9C54BE3F}"/>
          </ac:picMkLst>
        </pc:picChg>
        <pc:picChg chg="add del">
          <ac:chgData name="Riccardo Monfardini" userId="4cbf5371-2cbb-434a-bc99-5aca4ce96cab" providerId="ADAL" clId="{59CD8808-6376-4CFD-994B-97985B086868}" dt="2024-11-28T13:55:01.691" v="1141" actId="478"/>
          <ac:picMkLst>
            <pc:docMk/>
            <pc:sldMk cId="1735525949" sldId="295"/>
            <ac:picMk id="33" creationId="{2727D8F0-7318-EFEB-CD5D-3530D94E9546}"/>
          </ac:picMkLst>
        </pc:picChg>
      </pc:sldChg>
      <pc:sldChg chg="addSp delSp modSp new mod">
        <pc:chgData name="Riccardo Monfardini" userId="4cbf5371-2cbb-434a-bc99-5aca4ce96cab" providerId="ADAL" clId="{59CD8808-6376-4CFD-994B-97985B086868}" dt="2024-11-29T16:08:20.864" v="3246" actId="1036"/>
        <pc:sldMkLst>
          <pc:docMk/>
          <pc:sldMk cId="3434252995" sldId="296"/>
        </pc:sldMkLst>
        <pc:spChg chg="del">
          <ac:chgData name="Riccardo Monfardini" userId="4cbf5371-2cbb-434a-bc99-5aca4ce96cab" providerId="ADAL" clId="{59CD8808-6376-4CFD-994B-97985B086868}" dt="2024-11-29T15:53:33.537" v="2830" actId="478"/>
          <ac:spMkLst>
            <pc:docMk/>
            <pc:sldMk cId="3434252995" sldId="296"/>
            <ac:spMk id="2" creationId="{8A5ACCA1-A04A-C7C6-D5DF-801293D98956}"/>
          </ac:spMkLst>
        </pc:spChg>
        <pc:spChg chg="del">
          <ac:chgData name="Riccardo Monfardini" userId="4cbf5371-2cbb-434a-bc99-5aca4ce96cab" providerId="ADAL" clId="{59CD8808-6376-4CFD-994B-97985B086868}" dt="2024-11-29T15:53:38.048" v="2832" actId="478"/>
          <ac:spMkLst>
            <pc:docMk/>
            <pc:sldMk cId="3434252995" sldId="296"/>
            <ac:spMk id="3" creationId="{C78CBA72-48C4-C7D5-19E8-0D47A87844A7}"/>
          </ac:spMkLst>
        </pc:spChg>
        <pc:spChg chg="del">
          <ac:chgData name="Riccardo Monfardini" userId="4cbf5371-2cbb-434a-bc99-5aca4ce96cab" providerId="ADAL" clId="{59CD8808-6376-4CFD-994B-97985B086868}" dt="2024-11-29T15:53:37.286" v="2831" actId="478"/>
          <ac:spMkLst>
            <pc:docMk/>
            <pc:sldMk cId="3434252995" sldId="296"/>
            <ac:spMk id="4" creationId="{0ED832AF-800C-EC8B-AC42-52597BEF88EE}"/>
          </ac:spMkLst>
        </pc:spChg>
        <pc:spChg chg="del mod">
          <ac:chgData name="Riccardo Monfardini" userId="4cbf5371-2cbb-434a-bc99-5aca4ce96cab" providerId="ADAL" clId="{59CD8808-6376-4CFD-994B-97985B086868}" dt="2024-11-29T15:58:24.107" v="2846" actId="478"/>
          <ac:spMkLst>
            <pc:docMk/>
            <pc:sldMk cId="3434252995" sldId="296"/>
            <ac:spMk id="5" creationId="{2C4D3555-FA47-DCA4-A439-658EDBE59F31}"/>
          </ac:spMkLst>
        </pc:spChg>
        <pc:spChg chg="mod">
          <ac:chgData name="Riccardo Monfardini" userId="4cbf5371-2cbb-434a-bc99-5aca4ce96cab" providerId="ADAL" clId="{59CD8808-6376-4CFD-994B-97985B086868}" dt="2024-11-29T16:06:54.980" v="3164" actId="20577"/>
          <ac:spMkLst>
            <pc:docMk/>
            <pc:sldMk cId="3434252995" sldId="296"/>
            <ac:spMk id="6" creationId="{49C62D85-6B35-33FE-A1D0-B45D023C1BCB}"/>
          </ac:spMkLst>
        </pc:spChg>
        <pc:spChg chg="add mod">
          <ac:chgData name="Riccardo Monfardini" userId="4cbf5371-2cbb-434a-bc99-5aca4ce96cab" providerId="ADAL" clId="{59CD8808-6376-4CFD-994B-97985B086868}" dt="2024-11-29T16:06:05.013" v="3105" actId="20577"/>
          <ac:spMkLst>
            <pc:docMk/>
            <pc:sldMk cId="3434252995" sldId="296"/>
            <ac:spMk id="13" creationId="{C73CCED4-D2FE-EC77-6558-9E8B982DB857}"/>
          </ac:spMkLst>
        </pc:spChg>
        <pc:spChg chg="add mod">
          <ac:chgData name="Riccardo Monfardini" userId="4cbf5371-2cbb-434a-bc99-5aca4ce96cab" providerId="ADAL" clId="{59CD8808-6376-4CFD-994B-97985B086868}" dt="2024-11-29T16:08:07.203" v="3241" actId="1037"/>
          <ac:spMkLst>
            <pc:docMk/>
            <pc:sldMk cId="3434252995" sldId="296"/>
            <ac:spMk id="16" creationId="{1F778B06-3A7D-1878-EDD7-AF8BB70DB4F7}"/>
          </ac:spMkLst>
        </pc:spChg>
        <pc:spChg chg="add mod">
          <ac:chgData name="Riccardo Monfardini" userId="4cbf5371-2cbb-434a-bc99-5aca4ce96cab" providerId="ADAL" clId="{59CD8808-6376-4CFD-994B-97985B086868}" dt="2024-11-29T16:08:20.864" v="3246" actId="1036"/>
          <ac:spMkLst>
            <pc:docMk/>
            <pc:sldMk cId="3434252995" sldId="296"/>
            <ac:spMk id="17" creationId="{EBD8B8B3-D6FC-E2A5-E68B-751C595E3843}"/>
          </ac:spMkLst>
        </pc:spChg>
        <pc:picChg chg="add del mod">
          <ac:chgData name="Riccardo Monfardini" userId="4cbf5371-2cbb-434a-bc99-5aca4ce96cab" providerId="ADAL" clId="{59CD8808-6376-4CFD-994B-97985B086868}" dt="2024-11-29T16:05:09.611" v="3091" actId="478"/>
          <ac:picMkLst>
            <pc:docMk/>
            <pc:sldMk cId="3434252995" sldId="296"/>
            <ac:picMk id="8" creationId="{5101CCE6-7F88-BB26-1221-CF9C4BE95F71}"/>
          </ac:picMkLst>
        </pc:picChg>
        <pc:picChg chg="add mod">
          <ac:chgData name="Riccardo Monfardini" userId="4cbf5371-2cbb-434a-bc99-5aca4ce96cab" providerId="ADAL" clId="{59CD8808-6376-4CFD-994B-97985B086868}" dt="2024-11-29T16:07:57.447" v="3219" actId="1035"/>
          <ac:picMkLst>
            <pc:docMk/>
            <pc:sldMk cId="3434252995" sldId="296"/>
            <ac:picMk id="10" creationId="{0A657230-346A-66FA-B446-D03109F82188}"/>
          </ac:picMkLst>
        </pc:picChg>
        <pc:picChg chg="add mod">
          <ac:chgData name="Riccardo Monfardini" userId="4cbf5371-2cbb-434a-bc99-5aca4ce96cab" providerId="ADAL" clId="{59CD8808-6376-4CFD-994B-97985B086868}" dt="2024-11-29T16:07:59.547" v="3224" actId="1036"/>
          <ac:picMkLst>
            <pc:docMk/>
            <pc:sldMk cId="3434252995" sldId="296"/>
            <ac:picMk id="12" creationId="{9FFD303C-ED5B-5805-1709-E7E7615E45CF}"/>
          </ac:picMkLst>
        </pc:picChg>
        <pc:picChg chg="add mod modCrop">
          <ac:chgData name="Riccardo Monfardini" userId="4cbf5371-2cbb-434a-bc99-5aca4ce96cab" providerId="ADAL" clId="{59CD8808-6376-4CFD-994B-97985B086868}" dt="2024-11-29T16:05:36.395" v="3101" actId="14100"/>
          <ac:picMkLst>
            <pc:docMk/>
            <pc:sldMk cId="3434252995" sldId="296"/>
            <ac:picMk id="15" creationId="{5EF0972B-2447-E0B4-0AB1-E7C655F1AB0D}"/>
          </ac:picMkLst>
        </pc:picChg>
      </pc:sldChg>
      <pc:sldChg chg="addSp delSp modSp new mod">
        <pc:chgData name="Riccardo Monfardini" userId="4cbf5371-2cbb-434a-bc99-5aca4ce96cab" providerId="ADAL" clId="{59CD8808-6376-4CFD-994B-97985B086868}" dt="2024-12-02T14:22:03.644" v="3430" actId="1076"/>
        <pc:sldMkLst>
          <pc:docMk/>
          <pc:sldMk cId="3827470157" sldId="297"/>
        </pc:sldMkLst>
        <pc:spChg chg="del">
          <ac:chgData name="Riccardo Monfardini" userId="4cbf5371-2cbb-434a-bc99-5aca4ce96cab" providerId="ADAL" clId="{59CD8808-6376-4CFD-994B-97985B086868}" dt="2024-12-02T14:21:12.165" v="3387" actId="478"/>
          <ac:spMkLst>
            <pc:docMk/>
            <pc:sldMk cId="3827470157" sldId="297"/>
            <ac:spMk id="2" creationId="{985033D7-8E8B-89BD-6212-46B5ADF5F321}"/>
          </ac:spMkLst>
        </pc:spChg>
        <pc:spChg chg="mod">
          <ac:chgData name="Riccardo Monfardini" userId="4cbf5371-2cbb-434a-bc99-5aca4ce96cab" providerId="ADAL" clId="{59CD8808-6376-4CFD-994B-97985B086868}" dt="2024-12-02T14:21:32.437" v="3423" actId="20577"/>
          <ac:spMkLst>
            <pc:docMk/>
            <pc:sldMk cId="3827470157" sldId="297"/>
            <ac:spMk id="3" creationId="{62AA11BB-5E23-F310-B1C8-DB176361F5DB}"/>
          </ac:spMkLst>
        </pc:spChg>
        <pc:spChg chg="del">
          <ac:chgData name="Riccardo Monfardini" userId="4cbf5371-2cbb-434a-bc99-5aca4ce96cab" providerId="ADAL" clId="{59CD8808-6376-4CFD-994B-97985B086868}" dt="2024-12-02T14:21:09.229" v="3386" actId="478"/>
          <ac:spMkLst>
            <pc:docMk/>
            <pc:sldMk cId="3827470157" sldId="297"/>
            <ac:spMk id="4" creationId="{8767CCD3-BD22-6B83-8672-252ED63FAD9F}"/>
          </ac:spMkLst>
        </pc:spChg>
        <pc:picChg chg="add mod">
          <ac:chgData name="Riccardo Monfardini" userId="4cbf5371-2cbb-434a-bc99-5aca4ce96cab" providerId="ADAL" clId="{59CD8808-6376-4CFD-994B-97985B086868}" dt="2024-12-02T14:22:03.644" v="3430" actId="1076"/>
          <ac:picMkLst>
            <pc:docMk/>
            <pc:sldMk cId="3827470157" sldId="297"/>
            <ac:picMk id="7" creationId="{21992F0F-E44A-8534-2928-C10D6716FA69}"/>
          </ac:picMkLst>
        </pc:picChg>
      </pc:sldChg>
      <pc:sldMasterChg chg="addSp delSp modSp mod modSldLayout">
        <pc:chgData name="Riccardo Monfardini" userId="4cbf5371-2cbb-434a-bc99-5aca4ce96cab" providerId="ADAL" clId="{59CD8808-6376-4CFD-994B-97985B086868}" dt="2024-11-28T15:46:03.454" v="1545" actId="1037"/>
        <pc:sldMasterMkLst>
          <pc:docMk/>
          <pc:sldMasterMk cId="4027040058" sldId="2147483672"/>
        </pc:sldMasterMkLst>
        <pc:spChg chg="mod">
          <ac:chgData name="Riccardo Monfardini" userId="4cbf5371-2cbb-434a-bc99-5aca4ce96cab" providerId="ADAL" clId="{59CD8808-6376-4CFD-994B-97985B086868}" dt="2024-11-28T15:43:01.192" v="1374" actId="1076"/>
          <ac:spMkLst>
            <pc:docMk/>
            <pc:sldMasterMk cId="4027040058" sldId="2147483672"/>
            <ac:spMk id="3" creationId="{A35678DF-0B83-8E4E-80EA-180CB75A924F}"/>
          </ac:spMkLst>
        </pc:spChg>
        <pc:spChg chg="mod">
          <ac:chgData name="Riccardo Monfardini" userId="4cbf5371-2cbb-434a-bc99-5aca4ce96cab" providerId="ADAL" clId="{59CD8808-6376-4CFD-994B-97985B086868}" dt="2024-11-28T15:46:03.454" v="1545" actId="1037"/>
          <ac:spMkLst>
            <pc:docMk/>
            <pc:sldMasterMk cId="4027040058" sldId="2147483672"/>
            <ac:spMk id="4" creationId="{5E6F8F85-267A-B13E-1DD7-4B5E158B1253}"/>
          </ac:spMkLst>
        </pc:spChg>
        <pc:spChg chg="mod">
          <ac:chgData name="Riccardo Monfardini" userId="4cbf5371-2cbb-434a-bc99-5aca4ce96cab" providerId="ADAL" clId="{59CD8808-6376-4CFD-994B-97985B086868}" dt="2024-11-28T15:44:08.078" v="1418" actId="20577"/>
          <ac:spMkLst>
            <pc:docMk/>
            <pc:sldMasterMk cId="4027040058" sldId="2147483672"/>
            <ac:spMk id="7" creationId="{EECA2D3C-E4E4-0C3E-BF70-99DB44A7F3A3}"/>
          </ac:spMkLst>
        </pc:spChg>
        <pc:spChg chg="del mod">
          <ac:chgData name="Riccardo Monfardini" userId="4cbf5371-2cbb-434a-bc99-5aca4ce96cab" providerId="ADAL" clId="{59CD8808-6376-4CFD-994B-97985B086868}" dt="2024-11-28T15:40:32.649" v="1357" actId="478"/>
          <ac:spMkLst>
            <pc:docMk/>
            <pc:sldMasterMk cId="4027040058" sldId="2147483672"/>
            <ac:spMk id="14" creationId="{9BFD4040-23F9-4745-AC2E-4787A0B5345C}"/>
          </ac:spMkLst>
        </pc:spChg>
        <pc:picChg chg="mod">
          <ac:chgData name="Riccardo Monfardini" userId="4cbf5371-2cbb-434a-bc99-5aca4ce96cab" providerId="ADAL" clId="{59CD8808-6376-4CFD-994B-97985B086868}" dt="2024-11-28T15:38:33.815" v="1321" actId="1076"/>
          <ac:picMkLst>
            <pc:docMk/>
            <pc:sldMasterMk cId="4027040058" sldId="2147483672"/>
            <ac:picMk id="2" creationId="{00000000-0000-0000-0000-000000000000}"/>
          </ac:picMkLst>
        </pc:picChg>
        <pc:picChg chg="add mod">
          <ac:chgData name="Riccardo Monfardini" userId="4cbf5371-2cbb-434a-bc99-5aca4ce96cab" providerId="ADAL" clId="{59CD8808-6376-4CFD-994B-97985B086868}" dt="2024-11-28T15:46:01.827" v="1540" actId="14100"/>
          <ac:picMkLst>
            <pc:docMk/>
            <pc:sldMasterMk cId="4027040058" sldId="2147483672"/>
            <ac:picMk id="5" creationId="{69ABE089-ADE8-5C95-31E9-FFBA73EE4BA8}"/>
          </ac:picMkLst>
        </pc:picChg>
        <pc:sldLayoutChg chg="addSp delSp modSp mod">
          <pc:chgData name="Riccardo Monfardini" userId="4cbf5371-2cbb-434a-bc99-5aca4ce96cab" providerId="ADAL" clId="{59CD8808-6376-4CFD-994B-97985B086868}" dt="2024-11-28T15:40:12.006" v="1355" actId="478"/>
          <pc:sldLayoutMkLst>
            <pc:docMk/>
            <pc:sldMasterMk cId="4027040058" sldId="2147483672"/>
            <pc:sldLayoutMk cId="1161537647" sldId="2147483673"/>
          </pc:sldLayoutMkLst>
          <pc:spChg chg="del mod">
            <ac:chgData name="Riccardo Monfardini" userId="4cbf5371-2cbb-434a-bc99-5aca4ce96cab" providerId="ADAL" clId="{59CD8808-6376-4CFD-994B-97985B086868}" dt="2024-11-28T15:40:12.006" v="1355" actId="478"/>
            <ac:spMkLst>
              <pc:docMk/>
              <pc:sldMasterMk cId="4027040058" sldId="2147483672"/>
              <pc:sldLayoutMk cId="1161537647" sldId="2147483673"/>
              <ac:spMk id="8" creationId="{966A3761-B99A-1549-BDC7-D8C9260043B7}"/>
            </ac:spMkLst>
          </pc:spChg>
          <pc:picChg chg="add del mod">
            <ac:chgData name="Riccardo Monfardini" userId="4cbf5371-2cbb-434a-bc99-5aca4ce96cab" providerId="ADAL" clId="{59CD8808-6376-4CFD-994B-97985B086868}" dt="2024-11-28T15:34:51.225" v="1186" actId="21"/>
            <ac:picMkLst>
              <pc:docMk/>
              <pc:sldMasterMk cId="4027040058" sldId="2147483672"/>
              <pc:sldLayoutMk cId="1161537647" sldId="2147483673"/>
              <ac:picMk id="2" creationId="{69ABE089-ADE8-5C95-31E9-FFBA73EE4BA8}"/>
            </ac:picMkLst>
          </pc:picChg>
        </pc:sldLayoutChg>
        <pc:sldLayoutChg chg="delSp mod">
          <pc:chgData name="Riccardo Monfardini" userId="4cbf5371-2cbb-434a-bc99-5aca4ce96cab" providerId="ADAL" clId="{59CD8808-6376-4CFD-994B-97985B086868}" dt="2024-11-28T15:40:44.291" v="1360" actId="478"/>
          <pc:sldLayoutMkLst>
            <pc:docMk/>
            <pc:sldMasterMk cId="4027040058" sldId="2147483672"/>
            <pc:sldLayoutMk cId="601455772" sldId="2147483674"/>
          </pc:sldLayoutMkLst>
          <pc:spChg chg="del">
            <ac:chgData name="Riccardo Monfardini" userId="4cbf5371-2cbb-434a-bc99-5aca4ce96cab" providerId="ADAL" clId="{59CD8808-6376-4CFD-994B-97985B086868}" dt="2024-11-28T15:40:44.291" v="1360" actId="478"/>
            <ac:spMkLst>
              <pc:docMk/>
              <pc:sldMasterMk cId="4027040058" sldId="2147483672"/>
              <pc:sldLayoutMk cId="601455772" sldId="2147483674"/>
              <ac:spMk id="4" creationId="{58E54A41-E7B8-2A67-E649-C978CE60ECA7}"/>
            </ac:spMkLst>
          </pc:spChg>
        </pc:sldLayoutChg>
        <pc:sldLayoutChg chg="delSp mod">
          <pc:chgData name="Riccardo Monfardini" userId="4cbf5371-2cbb-434a-bc99-5aca4ce96cab" providerId="ADAL" clId="{59CD8808-6376-4CFD-994B-97985B086868}" dt="2024-11-28T15:40:41.351" v="1359" actId="478"/>
          <pc:sldLayoutMkLst>
            <pc:docMk/>
            <pc:sldMasterMk cId="4027040058" sldId="2147483672"/>
            <pc:sldLayoutMk cId="1251706305" sldId="2147483675"/>
          </pc:sldLayoutMkLst>
          <pc:spChg chg="del">
            <ac:chgData name="Riccardo Monfardini" userId="4cbf5371-2cbb-434a-bc99-5aca4ce96cab" providerId="ADAL" clId="{59CD8808-6376-4CFD-994B-97985B086868}" dt="2024-11-28T15:40:41.351" v="1359" actId="478"/>
            <ac:spMkLst>
              <pc:docMk/>
              <pc:sldMasterMk cId="4027040058" sldId="2147483672"/>
              <pc:sldLayoutMk cId="1251706305" sldId="2147483675"/>
              <ac:spMk id="4" creationId="{7D6043B1-1716-D65E-9439-05443496EF66}"/>
            </ac:spMkLst>
          </pc:spChg>
        </pc:sldLayoutChg>
        <pc:sldLayoutChg chg="delSp mod">
          <pc:chgData name="Riccardo Monfardini" userId="4cbf5371-2cbb-434a-bc99-5aca4ce96cab" providerId="ADAL" clId="{59CD8808-6376-4CFD-994B-97985B086868}" dt="2024-11-28T15:40:48.552" v="1361" actId="478"/>
          <pc:sldLayoutMkLst>
            <pc:docMk/>
            <pc:sldMasterMk cId="4027040058" sldId="2147483672"/>
            <pc:sldLayoutMk cId="1304381552" sldId="2147483676"/>
          </pc:sldLayoutMkLst>
          <pc:spChg chg="del">
            <ac:chgData name="Riccardo Monfardini" userId="4cbf5371-2cbb-434a-bc99-5aca4ce96cab" providerId="ADAL" clId="{59CD8808-6376-4CFD-994B-97985B086868}" dt="2024-11-28T15:40:48.552" v="1361" actId="478"/>
            <ac:spMkLst>
              <pc:docMk/>
              <pc:sldMasterMk cId="4027040058" sldId="2147483672"/>
              <pc:sldLayoutMk cId="1304381552" sldId="2147483676"/>
              <ac:spMk id="5" creationId="{177AA2E6-9BB1-E24F-F5BA-162883BAD38C}"/>
            </ac:spMkLst>
          </pc:spChg>
        </pc:sldLayoutChg>
        <pc:sldLayoutChg chg="delSp mod">
          <pc:chgData name="Riccardo Monfardini" userId="4cbf5371-2cbb-434a-bc99-5aca4ce96cab" providerId="ADAL" clId="{59CD8808-6376-4CFD-994B-97985B086868}" dt="2024-11-28T15:40:36.743" v="1358" actId="478"/>
          <pc:sldLayoutMkLst>
            <pc:docMk/>
            <pc:sldMasterMk cId="4027040058" sldId="2147483672"/>
            <pc:sldLayoutMk cId="1182314349" sldId="2147483677"/>
          </pc:sldLayoutMkLst>
          <pc:spChg chg="del">
            <ac:chgData name="Riccardo Monfardini" userId="4cbf5371-2cbb-434a-bc99-5aca4ce96cab" providerId="ADAL" clId="{59CD8808-6376-4CFD-994B-97985B086868}" dt="2024-11-28T15:40:36.743" v="1358" actId="478"/>
            <ac:spMkLst>
              <pc:docMk/>
              <pc:sldMasterMk cId="4027040058" sldId="2147483672"/>
              <pc:sldLayoutMk cId="1182314349" sldId="2147483677"/>
              <ac:spMk id="7" creationId="{A5F8A090-CA31-9323-1B7C-A5738C5D0D8D}"/>
            </ac:spMkLst>
          </pc:spChg>
        </pc:sldLayoutChg>
        <pc:sldLayoutChg chg="delSp mod">
          <pc:chgData name="Riccardo Monfardini" userId="4cbf5371-2cbb-434a-bc99-5aca4ce96cab" providerId="ADAL" clId="{59CD8808-6376-4CFD-994B-97985B086868}" dt="2024-11-28T15:40:55.332" v="1363" actId="478"/>
          <pc:sldLayoutMkLst>
            <pc:docMk/>
            <pc:sldMasterMk cId="4027040058" sldId="2147483672"/>
            <pc:sldLayoutMk cId="3018051039" sldId="2147483678"/>
          </pc:sldLayoutMkLst>
          <pc:spChg chg="del">
            <ac:chgData name="Riccardo Monfardini" userId="4cbf5371-2cbb-434a-bc99-5aca4ce96cab" providerId="ADAL" clId="{59CD8808-6376-4CFD-994B-97985B086868}" dt="2024-11-28T15:40:53.116" v="1362" actId="478"/>
            <ac:spMkLst>
              <pc:docMk/>
              <pc:sldMasterMk cId="4027040058" sldId="2147483672"/>
              <pc:sldLayoutMk cId="3018051039" sldId="2147483678"/>
              <ac:spMk id="3" creationId="{D12EEDC9-FB65-ED81-D093-F59C04A3FDB5}"/>
            </ac:spMkLst>
          </pc:spChg>
          <pc:spChg chg="del">
            <ac:chgData name="Riccardo Monfardini" userId="4cbf5371-2cbb-434a-bc99-5aca4ce96cab" providerId="ADAL" clId="{59CD8808-6376-4CFD-994B-97985B086868}" dt="2024-11-28T15:40:55.332" v="1363" actId="478"/>
            <ac:spMkLst>
              <pc:docMk/>
              <pc:sldMasterMk cId="4027040058" sldId="2147483672"/>
              <pc:sldLayoutMk cId="3018051039" sldId="2147483678"/>
              <ac:spMk id="4" creationId="{C93DDAF8-5412-2894-F1D8-A35D861438C3}"/>
            </ac:spMkLst>
          </pc:spChg>
        </pc:sldLayoutChg>
        <pc:sldLayoutChg chg="delSp mod">
          <pc:chgData name="Riccardo Monfardini" userId="4cbf5371-2cbb-434a-bc99-5aca4ce96cab" providerId="ADAL" clId="{59CD8808-6376-4CFD-994B-97985B086868}" dt="2024-11-28T15:40:57.946" v="1364" actId="478"/>
          <pc:sldLayoutMkLst>
            <pc:docMk/>
            <pc:sldMasterMk cId="4027040058" sldId="2147483672"/>
            <pc:sldLayoutMk cId="3800106122" sldId="2147483679"/>
          </pc:sldLayoutMkLst>
          <pc:spChg chg="del">
            <ac:chgData name="Riccardo Monfardini" userId="4cbf5371-2cbb-434a-bc99-5aca4ce96cab" providerId="ADAL" clId="{59CD8808-6376-4CFD-994B-97985B086868}" dt="2024-11-28T15:40:57.946" v="1364" actId="478"/>
            <ac:spMkLst>
              <pc:docMk/>
              <pc:sldMasterMk cId="4027040058" sldId="2147483672"/>
              <pc:sldLayoutMk cId="3800106122" sldId="2147483679"/>
              <ac:spMk id="4" creationId="{52FDA9E8-96D9-333C-6784-8AC09FB5612B}"/>
            </ac:spMkLst>
          </pc:spChg>
        </pc:sldLayoutChg>
        <pc:sldLayoutChg chg="delSp mod">
          <pc:chgData name="Riccardo Monfardini" userId="4cbf5371-2cbb-434a-bc99-5aca4ce96cab" providerId="ADAL" clId="{59CD8808-6376-4CFD-994B-97985B086868}" dt="2024-11-28T15:41:00.759" v="1365" actId="478"/>
          <pc:sldLayoutMkLst>
            <pc:docMk/>
            <pc:sldMasterMk cId="4027040058" sldId="2147483672"/>
            <pc:sldLayoutMk cId="2613114260" sldId="2147483680"/>
          </pc:sldLayoutMkLst>
          <pc:spChg chg="del">
            <ac:chgData name="Riccardo Monfardini" userId="4cbf5371-2cbb-434a-bc99-5aca4ce96cab" providerId="ADAL" clId="{59CD8808-6376-4CFD-994B-97985B086868}" dt="2024-11-28T15:41:00.759" v="1365" actId="478"/>
            <ac:spMkLst>
              <pc:docMk/>
              <pc:sldMasterMk cId="4027040058" sldId="2147483672"/>
              <pc:sldLayoutMk cId="2613114260" sldId="2147483680"/>
              <ac:spMk id="5" creationId="{D1318180-D26F-F692-40FF-328E7BDC3190}"/>
            </ac:spMkLst>
          </pc:spChg>
        </pc:sldLayoutChg>
        <pc:sldLayoutChg chg="delSp mod">
          <pc:chgData name="Riccardo Monfardini" userId="4cbf5371-2cbb-434a-bc99-5aca4ce96cab" providerId="ADAL" clId="{59CD8808-6376-4CFD-994B-97985B086868}" dt="2024-11-28T15:41:03.282" v="1366" actId="478"/>
          <pc:sldLayoutMkLst>
            <pc:docMk/>
            <pc:sldMasterMk cId="4027040058" sldId="2147483672"/>
            <pc:sldLayoutMk cId="2696872039" sldId="2147483681"/>
          </pc:sldLayoutMkLst>
          <pc:spChg chg="del">
            <ac:chgData name="Riccardo Monfardini" userId="4cbf5371-2cbb-434a-bc99-5aca4ce96cab" providerId="ADAL" clId="{59CD8808-6376-4CFD-994B-97985B086868}" dt="2024-11-28T15:41:03.282" v="1366" actId="478"/>
            <ac:spMkLst>
              <pc:docMk/>
              <pc:sldMasterMk cId="4027040058" sldId="2147483672"/>
              <pc:sldLayoutMk cId="2696872039" sldId="2147483681"/>
              <ac:spMk id="5" creationId="{5CE3E062-1B6D-0C74-8A87-3AF0E05B545F}"/>
            </ac:spMkLst>
          </pc:spChg>
        </pc:sldLayoutChg>
        <pc:sldLayoutChg chg="delSp mod">
          <pc:chgData name="Riccardo Monfardini" userId="4cbf5371-2cbb-434a-bc99-5aca4ce96cab" providerId="ADAL" clId="{59CD8808-6376-4CFD-994B-97985B086868}" dt="2024-11-28T15:41:06.104" v="1368" actId="478"/>
          <pc:sldLayoutMkLst>
            <pc:docMk/>
            <pc:sldMasterMk cId="4027040058" sldId="2147483672"/>
            <pc:sldLayoutMk cId="2409196018" sldId="2147483682"/>
          </pc:sldLayoutMkLst>
          <pc:spChg chg="del">
            <ac:chgData name="Riccardo Monfardini" userId="4cbf5371-2cbb-434a-bc99-5aca4ce96cab" providerId="ADAL" clId="{59CD8808-6376-4CFD-994B-97985B086868}" dt="2024-11-28T15:41:06.104" v="1368" actId="478"/>
            <ac:spMkLst>
              <pc:docMk/>
              <pc:sldMasterMk cId="4027040058" sldId="2147483672"/>
              <pc:sldLayoutMk cId="2409196018" sldId="2147483682"/>
              <ac:spMk id="4" creationId="{AD1F4373-C339-26FE-417B-1CC546E15197}"/>
            </ac:spMkLst>
          </pc:spChg>
        </pc:sldLayoutChg>
        <pc:sldLayoutChg chg="delSp mod">
          <pc:chgData name="Riccardo Monfardini" userId="4cbf5371-2cbb-434a-bc99-5aca4ce96cab" providerId="ADAL" clId="{59CD8808-6376-4CFD-994B-97985B086868}" dt="2024-11-28T15:41:07.351" v="1369" actId="478"/>
          <pc:sldLayoutMkLst>
            <pc:docMk/>
            <pc:sldMasterMk cId="4027040058" sldId="2147483672"/>
            <pc:sldLayoutMk cId="891796697" sldId="2147483683"/>
          </pc:sldLayoutMkLst>
          <pc:spChg chg="del">
            <ac:chgData name="Riccardo Monfardini" userId="4cbf5371-2cbb-434a-bc99-5aca4ce96cab" providerId="ADAL" clId="{59CD8808-6376-4CFD-994B-97985B086868}" dt="2024-11-28T15:41:07.351" v="1369" actId="478"/>
            <ac:spMkLst>
              <pc:docMk/>
              <pc:sldMasterMk cId="4027040058" sldId="2147483672"/>
              <pc:sldLayoutMk cId="891796697" sldId="2147483683"/>
              <ac:spMk id="5" creationId="{4C319B16-9AEE-667B-A02E-C1E6EE9D7798}"/>
            </ac:spMkLst>
          </pc:spChg>
        </pc:sldLayoutChg>
        <pc:sldLayoutChg chg="delSp mod">
          <pc:chgData name="Riccardo Monfardini" userId="4cbf5371-2cbb-434a-bc99-5aca4ce96cab" providerId="ADAL" clId="{59CD8808-6376-4CFD-994B-97985B086868}" dt="2024-11-28T15:41:04.517" v="1367" actId="478"/>
          <pc:sldLayoutMkLst>
            <pc:docMk/>
            <pc:sldMasterMk cId="4027040058" sldId="2147483672"/>
            <pc:sldLayoutMk cId="2657099890" sldId="2147483684"/>
          </pc:sldLayoutMkLst>
          <pc:spChg chg="del">
            <ac:chgData name="Riccardo Monfardini" userId="4cbf5371-2cbb-434a-bc99-5aca4ce96cab" providerId="ADAL" clId="{59CD8808-6376-4CFD-994B-97985B086868}" dt="2024-11-28T15:41:04.517" v="1367" actId="478"/>
            <ac:spMkLst>
              <pc:docMk/>
              <pc:sldMasterMk cId="4027040058" sldId="2147483672"/>
              <pc:sldLayoutMk cId="2657099890" sldId="2147483684"/>
              <ac:spMk id="4" creationId="{B39D2DA1-952E-5D36-9E61-BCB4AA92A800}"/>
            </ac:spMkLst>
          </pc:sp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B408BBA-4900-7552-DD75-99E773D53EA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7F9CA3F-9D7F-6AD3-F924-72E8E5B0543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1360FB-D850-4D52-8017-EF7B343691C6}" type="datetimeFigureOut">
              <a:rPr lang="en-GB" smtClean="0"/>
              <a:t>02/12/2024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A536CF-88E3-EA3F-643C-DF1D7CBA64A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A424DD-DA73-CC60-D76C-5EA3BEFDBFF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B1BF51-6C1E-4FDA-BF30-ED6B435664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505935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09104D-AE37-8D4D-9FDB-CE9FA9E1CD55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8EC859-E99C-0B41-834A-60FD88B4BB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27206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Morning all, I am Riccardo Monfardini</a:t>
            </a:r>
            <a:br>
              <a:rPr lang="en-GB" dirty="0"/>
            </a:br>
            <a:r>
              <a:rPr lang="en-GB" dirty="0"/>
              <a:t>PHD student at University of Reading, and my </a:t>
            </a:r>
            <a:r>
              <a:rPr lang="en-GB" dirty="0" err="1"/>
              <a:t>superviors</a:t>
            </a:r>
            <a:r>
              <a:rPr lang="en-GB" dirty="0"/>
              <a:t> are </a:t>
            </a:r>
            <a:r>
              <a:rPr lang="en-GB" dirty="0" err="1"/>
              <a:t>Bulgin</a:t>
            </a:r>
            <a:r>
              <a:rPr lang="en-GB" dirty="0"/>
              <a:t>, Dance, De </a:t>
            </a:r>
            <a:r>
              <a:rPr lang="en-GB" dirty="0" err="1"/>
              <a:t>Rosnay</a:t>
            </a:r>
            <a:r>
              <a:rPr lang="en-GB" dirty="0"/>
              <a:t> and Fairbairn.</a:t>
            </a:r>
          </a:p>
          <a:p>
            <a:r>
              <a:rPr lang="en-GB" dirty="0"/>
              <a:t>And today I will present some of the results of our analysis comparing SEVIRI retrieved LST with ECMWF reanalysis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8EC859-E99C-0B41-834A-60FD88B4BB4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8556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Mention that you use </a:t>
            </a:r>
            <a:r>
              <a:rPr lang="en-GB" b="1" dirty="0"/>
              <a:t>hourly</a:t>
            </a:r>
            <a:r>
              <a:rPr lang="en-GB" dirty="0"/>
              <a:t> data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8EC859-E99C-0B41-834A-60FD88B4BB4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8980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Describe the figure</a:t>
            </a:r>
            <a:r>
              <a:rPr lang="en-GB" dirty="0"/>
              <a:t>, clouds as well as </a:t>
            </a:r>
            <a:r>
              <a:rPr lang="en-GB" dirty="0" err="1"/>
              <a:t>skt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8EC859-E99C-0B41-834A-60FD88B4BB4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6469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Take your time to explain the figure </a:t>
            </a:r>
          </a:p>
          <a:p>
            <a:endParaRPr lang="en-GB" dirty="0"/>
          </a:p>
          <a:p>
            <a:r>
              <a:rPr lang="en-GB" dirty="0"/>
              <a:t>5 years data = 43,824 hours + 4.3 x10^4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8EC859-E99C-0B41-834A-60FD88B4BB4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5931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Take you time to explain the figure</a:t>
            </a:r>
          </a:p>
          <a:p>
            <a:r>
              <a:rPr lang="en-GB" dirty="0"/>
              <a:t>Figure axis, bottom left and right</a:t>
            </a:r>
          </a:p>
          <a:p>
            <a:r>
              <a:rPr lang="en-GB" dirty="0"/>
              <a:t>Mean diff and STD</a:t>
            </a:r>
          </a:p>
          <a:p>
            <a:r>
              <a:rPr lang="en-GB" dirty="0"/>
              <a:t>Behaviour through the average day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8EC859-E99C-0B41-834A-60FD88B4BB4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934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8EC859-E99C-0B41-834A-60FD88B4BB4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2328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6FE502-1445-EBF7-6A70-C0B66BFA84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29EE25F-CA9B-7C30-6335-1B004FCE668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74BCED6-5F30-A157-97FA-CA866D31CD2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0AA551-A4C1-2B74-0834-09EEB2FBAD2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8EC859-E99C-0B41-834A-60FD88B4BB4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144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4813B2B6-4C07-7B4E-94E7-3F9D44668A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79650" y="3819440"/>
            <a:ext cx="7632700" cy="469339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A995BF-9E5B-C340-A121-C325AA978C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87054" y="496426"/>
            <a:ext cx="369759" cy="29102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9E80EF-F19E-1449-9A2C-4048A290265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DD76D6BE-F1A6-F843-9AA9-06D7C74125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537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-Wid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E2DDB23-49DE-3C4C-B144-2B5ED7C184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34963" y="1479175"/>
            <a:ext cx="11522075" cy="426848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8" name="Title Placeholder 7">
            <a:extLst>
              <a:ext uri="{FF2B5EF4-FFF2-40B4-BE49-F238E27FC236}">
                <a16:creationId xmlns:a16="http://schemas.microsoft.com/office/drawing/2014/main" id="{A55D5B0A-9AC9-0D4A-BC8C-86E15566AA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3" y="260351"/>
            <a:ext cx="10548937" cy="100200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97764C0-A288-384C-91EE-1E74156E015F}"/>
              </a:ext>
            </a:extLst>
          </p:cNvPr>
          <p:cNvSpPr/>
          <p:nvPr userDrawn="1"/>
        </p:nvSpPr>
        <p:spPr>
          <a:xfrm flipV="1">
            <a:off x="334960" y="1262358"/>
            <a:ext cx="11522078" cy="3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3890A92-4D5A-CD41-B0B2-EA21C4DE80D0}"/>
              </a:ext>
            </a:extLst>
          </p:cNvPr>
          <p:cNvSpPr txBox="1">
            <a:spLocks/>
          </p:cNvSpPr>
          <p:nvPr userDrawn="1"/>
        </p:nvSpPr>
        <p:spPr>
          <a:xfrm>
            <a:off x="11487054" y="496426"/>
            <a:ext cx="369759" cy="29102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39E80EF-F19E-1449-9A2C-4048A29026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70998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4A37B70-DF89-5A4A-A8A3-6272FB15F6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334964" y="1497027"/>
            <a:ext cx="7632700" cy="4356766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Title Placeholder 7">
            <a:extLst>
              <a:ext uri="{FF2B5EF4-FFF2-40B4-BE49-F238E27FC236}">
                <a16:creationId xmlns:a16="http://schemas.microsoft.com/office/drawing/2014/main" id="{63ACDE91-6E6F-7D47-BC38-A39065757D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3" y="260351"/>
            <a:ext cx="10548937" cy="100200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D4E6007-8E09-1948-A0FA-E75051A41122}"/>
              </a:ext>
            </a:extLst>
          </p:cNvPr>
          <p:cNvSpPr/>
          <p:nvPr userDrawn="1"/>
        </p:nvSpPr>
        <p:spPr>
          <a:xfrm flipV="1">
            <a:off x="334960" y="1262358"/>
            <a:ext cx="11522078" cy="3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01A42B72-6DD7-2141-9691-F07D55E5A621}"/>
              </a:ext>
            </a:extLst>
          </p:cNvPr>
          <p:cNvSpPr txBox="1">
            <a:spLocks/>
          </p:cNvSpPr>
          <p:nvPr userDrawn="1"/>
        </p:nvSpPr>
        <p:spPr>
          <a:xfrm>
            <a:off x="11487054" y="496426"/>
            <a:ext cx="369759" cy="29102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39E80EF-F19E-1449-9A2C-4048A29026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91960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DC7B0D3-9ED8-4944-A9B6-AB4CC9040A3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083674" y="260350"/>
            <a:ext cx="2773364" cy="5609771"/>
          </a:xfrm>
          <a:prstGeom prst="rect">
            <a:avLst/>
          </a:prstGeo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0ED8A13-C965-8E45-9011-4D0F721483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260350"/>
            <a:ext cx="8102600" cy="5609771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B803444-E9BD-D041-B86A-8CED5EC8520E}"/>
              </a:ext>
            </a:extLst>
          </p:cNvPr>
          <p:cNvSpPr txBox="1">
            <a:spLocks/>
          </p:cNvSpPr>
          <p:nvPr userDrawn="1"/>
        </p:nvSpPr>
        <p:spPr>
          <a:xfrm>
            <a:off x="11487054" y="496426"/>
            <a:ext cx="369759" cy="29102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39E80EF-F19E-1449-9A2C-4048A29026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17966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A0D879-1109-484A-9609-98D9C97D08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960" y="1497028"/>
            <a:ext cx="7632704" cy="434860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12" name="Title Placeholder 7">
            <a:extLst>
              <a:ext uri="{FF2B5EF4-FFF2-40B4-BE49-F238E27FC236}">
                <a16:creationId xmlns:a16="http://schemas.microsoft.com/office/drawing/2014/main" id="{D43FBAA9-E3A9-E44D-B1FC-D6D3ED63B9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3" y="260351"/>
            <a:ext cx="10548937" cy="100200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FD3072A8-C09B-1946-A374-E70206114B82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8112125" y="1497027"/>
            <a:ext cx="3744912" cy="434860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18504FB-3A99-9D41-BD71-7B2382439D7F}"/>
              </a:ext>
            </a:extLst>
          </p:cNvPr>
          <p:cNvSpPr/>
          <p:nvPr userDrawn="1"/>
        </p:nvSpPr>
        <p:spPr>
          <a:xfrm flipV="1">
            <a:off x="334960" y="1262358"/>
            <a:ext cx="11522078" cy="3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F400D77D-0E76-8142-877C-2FF33356F9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87054" y="496426"/>
            <a:ext cx="369759" cy="29102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9E80EF-F19E-1449-9A2C-4048A290265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145577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t Rows and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50DF83-374B-E04D-B4B1-A73338AB59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4964" y="1497027"/>
            <a:ext cx="7632699" cy="2100766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27C54E57-0A3A-1D45-AF6C-F1841F7B10F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334964" y="3722336"/>
            <a:ext cx="7632698" cy="214778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951DAD33-F5F4-8246-917F-C4FE29440EE8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8112124" y="1497027"/>
            <a:ext cx="3744913" cy="437309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8" name="Title Placeholder 7">
            <a:extLst>
              <a:ext uri="{FF2B5EF4-FFF2-40B4-BE49-F238E27FC236}">
                <a16:creationId xmlns:a16="http://schemas.microsoft.com/office/drawing/2014/main" id="{2DE82F0C-42F0-F842-B9F7-13491CC3D3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3" y="260351"/>
            <a:ext cx="10548937" cy="100200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EE0BBFD-72CD-AE4C-A50F-26031E0E303E}"/>
              </a:ext>
            </a:extLst>
          </p:cNvPr>
          <p:cNvSpPr/>
          <p:nvPr userDrawn="1"/>
        </p:nvSpPr>
        <p:spPr>
          <a:xfrm flipV="1">
            <a:off x="334960" y="1262358"/>
            <a:ext cx="11522078" cy="3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2F87DCC-9562-3D43-BFC5-F443BBD0BA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87054" y="496426"/>
            <a:ext cx="369759" cy="29102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9E80EF-F19E-1449-9A2C-4048A290265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17063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A147DC-9595-7545-959F-8ABA66CC52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34962" y="1497028"/>
            <a:ext cx="5684837" cy="436493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F54238-C3B3-EB47-8350-39AA5A7E4E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497027"/>
            <a:ext cx="5684838" cy="436493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Title Placeholder 7">
            <a:extLst>
              <a:ext uri="{FF2B5EF4-FFF2-40B4-BE49-F238E27FC236}">
                <a16:creationId xmlns:a16="http://schemas.microsoft.com/office/drawing/2014/main" id="{F8CE3CF8-7315-644E-B6B4-7941967FCA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3" y="260351"/>
            <a:ext cx="10548937" cy="100200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88CE717-19B3-B244-9450-E37141C928E2}"/>
              </a:ext>
            </a:extLst>
          </p:cNvPr>
          <p:cNvSpPr/>
          <p:nvPr userDrawn="1"/>
        </p:nvSpPr>
        <p:spPr>
          <a:xfrm flipV="1">
            <a:off x="334960" y="1262358"/>
            <a:ext cx="11522078" cy="3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E74A332D-BF82-4F4A-A137-9ACB82443F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87054" y="496426"/>
            <a:ext cx="369759" cy="29102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9E80EF-F19E-1449-9A2C-4048A290265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43815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and Sub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FFA85D-842B-7B44-BF67-F17E6447CE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4964" y="1454374"/>
            <a:ext cx="5689599" cy="84129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B974E9-7089-9C4A-A258-4EF9982D62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34964" y="2505077"/>
            <a:ext cx="5689599" cy="33323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091A74C-97F9-7849-9A97-41FDDB02483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454374"/>
            <a:ext cx="5684838" cy="86359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3E4133E-7AA4-F640-AE6E-29256105F3E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6"/>
            <a:ext cx="5684838" cy="333238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9" name="Title Placeholder 7">
            <a:extLst>
              <a:ext uri="{FF2B5EF4-FFF2-40B4-BE49-F238E27FC236}">
                <a16:creationId xmlns:a16="http://schemas.microsoft.com/office/drawing/2014/main" id="{E0906665-079D-DF41-A2CF-A969DEDF08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3" y="260351"/>
            <a:ext cx="10548937" cy="100200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547ED58-5B51-F84C-A73D-22702C862B72}"/>
              </a:ext>
            </a:extLst>
          </p:cNvPr>
          <p:cNvSpPr/>
          <p:nvPr userDrawn="1"/>
        </p:nvSpPr>
        <p:spPr>
          <a:xfrm flipV="1">
            <a:off x="334960" y="1262358"/>
            <a:ext cx="11522078" cy="3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77D2A0D9-73D5-8545-9C2F-02EAE5F4C6C9}"/>
              </a:ext>
            </a:extLst>
          </p:cNvPr>
          <p:cNvSpPr txBox="1">
            <a:spLocks/>
          </p:cNvSpPr>
          <p:nvPr userDrawn="1"/>
        </p:nvSpPr>
        <p:spPr>
          <a:xfrm>
            <a:off x="11487054" y="496426"/>
            <a:ext cx="369759" cy="29102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39E80EF-F19E-1449-9A2C-4048A29026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23143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, 4 Images and Partner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BD097BE8-42BC-C54B-9A01-58CA97A9A3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964" y="1508281"/>
            <a:ext cx="5689599" cy="396783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14" name="Picture Placeholder 10">
            <a:extLst>
              <a:ext uri="{FF2B5EF4-FFF2-40B4-BE49-F238E27FC236}">
                <a16:creationId xmlns:a16="http://schemas.microsoft.com/office/drawing/2014/main" id="{AF505B3D-B9F6-0145-960F-C24F868FCD7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43056" y="5583484"/>
            <a:ext cx="1800224" cy="351952"/>
          </a:xfrm>
        </p:spPr>
      </p:sp>
      <p:sp>
        <p:nvSpPr>
          <p:cNvPr id="21" name="Picture Placeholder 2">
            <a:extLst>
              <a:ext uri="{FF2B5EF4-FFF2-40B4-BE49-F238E27FC236}">
                <a16:creationId xmlns:a16="http://schemas.microsoft.com/office/drawing/2014/main" id="{CF44238C-9BBE-7F40-8EBA-A63436E332C1}"/>
              </a:ext>
            </a:extLst>
          </p:cNvPr>
          <p:cNvSpPr>
            <a:spLocks noGrp="1"/>
          </p:cNvSpPr>
          <p:nvPr>
            <p:ph type="pic" idx="21"/>
          </p:nvPr>
        </p:nvSpPr>
        <p:spPr>
          <a:xfrm>
            <a:off x="6170541" y="1508281"/>
            <a:ext cx="2773363" cy="186926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4" name="Picture Placeholder 2">
            <a:extLst>
              <a:ext uri="{FF2B5EF4-FFF2-40B4-BE49-F238E27FC236}">
                <a16:creationId xmlns:a16="http://schemas.microsoft.com/office/drawing/2014/main" id="{62A99614-66E0-204A-89DB-6BCF22397260}"/>
              </a:ext>
            </a:extLst>
          </p:cNvPr>
          <p:cNvSpPr>
            <a:spLocks noGrp="1"/>
          </p:cNvSpPr>
          <p:nvPr>
            <p:ph type="pic" idx="23"/>
          </p:nvPr>
        </p:nvSpPr>
        <p:spPr>
          <a:xfrm>
            <a:off x="6170541" y="3596026"/>
            <a:ext cx="2773363" cy="186926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5" name="Picture Placeholder 2">
            <a:extLst>
              <a:ext uri="{FF2B5EF4-FFF2-40B4-BE49-F238E27FC236}">
                <a16:creationId xmlns:a16="http://schemas.microsoft.com/office/drawing/2014/main" id="{82D1F07C-7A61-714C-8068-8EE5BCD16CC2}"/>
              </a:ext>
            </a:extLst>
          </p:cNvPr>
          <p:cNvSpPr>
            <a:spLocks noGrp="1"/>
          </p:cNvSpPr>
          <p:nvPr>
            <p:ph type="pic" idx="24"/>
          </p:nvPr>
        </p:nvSpPr>
        <p:spPr>
          <a:xfrm>
            <a:off x="9091766" y="1508281"/>
            <a:ext cx="2773363" cy="186926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6" name="Picture Placeholder 2">
            <a:extLst>
              <a:ext uri="{FF2B5EF4-FFF2-40B4-BE49-F238E27FC236}">
                <a16:creationId xmlns:a16="http://schemas.microsoft.com/office/drawing/2014/main" id="{176D65DB-2C3F-4140-8123-1B7DED6FC3B0}"/>
              </a:ext>
            </a:extLst>
          </p:cNvPr>
          <p:cNvSpPr>
            <a:spLocks noGrp="1"/>
          </p:cNvSpPr>
          <p:nvPr>
            <p:ph type="pic" idx="25"/>
          </p:nvPr>
        </p:nvSpPr>
        <p:spPr>
          <a:xfrm>
            <a:off x="9091766" y="3596026"/>
            <a:ext cx="2773363" cy="186926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2" name="Title Placeholder 7">
            <a:extLst>
              <a:ext uri="{FF2B5EF4-FFF2-40B4-BE49-F238E27FC236}">
                <a16:creationId xmlns:a16="http://schemas.microsoft.com/office/drawing/2014/main" id="{6DC0488A-8F3D-3940-AF11-627EAF50DC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3" y="260351"/>
            <a:ext cx="10548937" cy="100200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84AAB90-1E85-DF4A-BE9C-7BB8FC701C49}"/>
              </a:ext>
            </a:extLst>
          </p:cNvPr>
          <p:cNvSpPr/>
          <p:nvPr userDrawn="1"/>
        </p:nvSpPr>
        <p:spPr>
          <a:xfrm flipV="1">
            <a:off x="334960" y="1262358"/>
            <a:ext cx="11522078" cy="3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Picture Placeholder 10">
            <a:extLst>
              <a:ext uri="{FF2B5EF4-FFF2-40B4-BE49-F238E27FC236}">
                <a16:creationId xmlns:a16="http://schemas.microsoft.com/office/drawing/2014/main" id="{AF505B3D-B9F6-0145-960F-C24F868FCD70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2277053" y="5587123"/>
            <a:ext cx="1800224" cy="351952"/>
          </a:xfrm>
        </p:spPr>
      </p:sp>
      <p:sp>
        <p:nvSpPr>
          <p:cNvPr id="28" name="Picture Placeholder 10">
            <a:extLst>
              <a:ext uri="{FF2B5EF4-FFF2-40B4-BE49-F238E27FC236}">
                <a16:creationId xmlns:a16="http://schemas.microsoft.com/office/drawing/2014/main" id="{AF505B3D-B9F6-0145-960F-C24F868FCD70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211050" y="5587123"/>
            <a:ext cx="1800224" cy="351952"/>
          </a:xfrm>
        </p:spPr>
      </p:sp>
      <p:sp>
        <p:nvSpPr>
          <p:cNvPr id="29" name="Picture Placeholder 10">
            <a:extLst>
              <a:ext uri="{FF2B5EF4-FFF2-40B4-BE49-F238E27FC236}">
                <a16:creationId xmlns:a16="http://schemas.microsoft.com/office/drawing/2014/main" id="{AF505B3D-B9F6-0145-960F-C24F868FCD70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6145047" y="5579875"/>
            <a:ext cx="1800224" cy="351952"/>
          </a:xfrm>
        </p:spPr>
      </p:sp>
      <p:sp>
        <p:nvSpPr>
          <p:cNvPr id="32" name="Picture Placeholder 10">
            <a:extLst>
              <a:ext uri="{FF2B5EF4-FFF2-40B4-BE49-F238E27FC236}">
                <a16:creationId xmlns:a16="http://schemas.microsoft.com/office/drawing/2014/main" id="{AF505B3D-B9F6-0145-960F-C24F868FCD70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8079044" y="5588069"/>
            <a:ext cx="1800224" cy="351952"/>
          </a:xfrm>
        </p:spPr>
      </p:sp>
      <p:sp>
        <p:nvSpPr>
          <p:cNvPr id="33" name="Picture Placeholder 10">
            <a:extLst>
              <a:ext uri="{FF2B5EF4-FFF2-40B4-BE49-F238E27FC236}">
                <a16:creationId xmlns:a16="http://schemas.microsoft.com/office/drawing/2014/main" id="{AF505B3D-B9F6-0145-960F-C24F868FCD70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10013041" y="5588069"/>
            <a:ext cx="1800224" cy="351952"/>
          </a:xfrm>
        </p:spPr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2C1B9F5A-960E-E345-AB7D-9C087F9FFCD0}"/>
              </a:ext>
            </a:extLst>
          </p:cNvPr>
          <p:cNvSpPr txBox="1">
            <a:spLocks/>
          </p:cNvSpPr>
          <p:nvPr userDrawn="1"/>
        </p:nvSpPr>
        <p:spPr>
          <a:xfrm>
            <a:off x="11487054" y="496426"/>
            <a:ext cx="369759" cy="29102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39E80EF-F19E-1449-9A2C-4048A29026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8051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, 1 Images and Partner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219A7726-F44D-7C40-8663-7144F06103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964" y="1508281"/>
            <a:ext cx="5689599" cy="396783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19" name="Picture Placeholder 2">
            <a:extLst>
              <a:ext uri="{FF2B5EF4-FFF2-40B4-BE49-F238E27FC236}">
                <a16:creationId xmlns:a16="http://schemas.microsoft.com/office/drawing/2014/main" id="{03E6A351-B4E9-8044-8F74-5F30D42746DA}"/>
              </a:ext>
            </a:extLst>
          </p:cNvPr>
          <p:cNvSpPr>
            <a:spLocks noGrp="1"/>
          </p:cNvSpPr>
          <p:nvPr>
            <p:ph type="pic" idx="23"/>
          </p:nvPr>
        </p:nvSpPr>
        <p:spPr>
          <a:xfrm>
            <a:off x="6170541" y="1508282"/>
            <a:ext cx="5686497" cy="395700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18" name="Title Placeholder 7">
            <a:extLst>
              <a:ext uri="{FF2B5EF4-FFF2-40B4-BE49-F238E27FC236}">
                <a16:creationId xmlns:a16="http://schemas.microsoft.com/office/drawing/2014/main" id="{E2B32D72-8CA6-E84D-B595-25F9562D06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3" y="260351"/>
            <a:ext cx="10548937" cy="100200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0C3D0CA-52A1-774F-82B2-D4CA29D4696E}"/>
              </a:ext>
            </a:extLst>
          </p:cNvPr>
          <p:cNvSpPr/>
          <p:nvPr userDrawn="1"/>
        </p:nvSpPr>
        <p:spPr>
          <a:xfrm flipV="1">
            <a:off x="334960" y="1262358"/>
            <a:ext cx="11522078" cy="3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Picture Placeholder 10">
            <a:extLst>
              <a:ext uri="{FF2B5EF4-FFF2-40B4-BE49-F238E27FC236}">
                <a16:creationId xmlns:a16="http://schemas.microsoft.com/office/drawing/2014/main" id="{AF505B3D-B9F6-0145-960F-C24F868FCD7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43056" y="5583484"/>
            <a:ext cx="1800224" cy="351952"/>
          </a:xfrm>
        </p:spPr>
      </p:sp>
      <p:sp>
        <p:nvSpPr>
          <p:cNvPr id="26" name="Picture Placeholder 10">
            <a:extLst>
              <a:ext uri="{FF2B5EF4-FFF2-40B4-BE49-F238E27FC236}">
                <a16:creationId xmlns:a16="http://schemas.microsoft.com/office/drawing/2014/main" id="{AF505B3D-B9F6-0145-960F-C24F868FCD70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2277053" y="5587123"/>
            <a:ext cx="1800224" cy="351952"/>
          </a:xfrm>
        </p:spPr>
      </p:sp>
      <p:sp>
        <p:nvSpPr>
          <p:cNvPr id="27" name="Picture Placeholder 10">
            <a:extLst>
              <a:ext uri="{FF2B5EF4-FFF2-40B4-BE49-F238E27FC236}">
                <a16:creationId xmlns:a16="http://schemas.microsoft.com/office/drawing/2014/main" id="{AF505B3D-B9F6-0145-960F-C24F868FCD70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211050" y="5587123"/>
            <a:ext cx="1800224" cy="351952"/>
          </a:xfrm>
        </p:spPr>
      </p:sp>
      <p:sp>
        <p:nvSpPr>
          <p:cNvPr id="28" name="Picture Placeholder 10">
            <a:extLst>
              <a:ext uri="{FF2B5EF4-FFF2-40B4-BE49-F238E27FC236}">
                <a16:creationId xmlns:a16="http://schemas.microsoft.com/office/drawing/2014/main" id="{AF505B3D-B9F6-0145-960F-C24F868FCD70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6145047" y="5579875"/>
            <a:ext cx="1800224" cy="351952"/>
          </a:xfrm>
        </p:spPr>
      </p:sp>
      <p:sp>
        <p:nvSpPr>
          <p:cNvPr id="29" name="Picture Placeholder 10">
            <a:extLst>
              <a:ext uri="{FF2B5EF4-FFF2-40B4-BE49-F238E27FC236}">
                <a16:creationId xmlns:a16="http://schemas.microsoft.com/office/drawing/2014/main" id="{AF505B3D-B9F6-0145-960F-C24F868FCD70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8079044" y="5588069"/>
            <a:ext cx="1800224" cy="351952"/>
          </a:xfrm>
        </p:spPr>
      </p:sp>
      <p:sp>
        <p:nvSpPr>
          <p:cNvPr id="30" name="Picture Placeholder 10">
            <a:extLst>
              <a:ext uri="{FF2B5EF4-FFF2-40B4-BE49-F238E27FC236}">
                <a16:creationId xmlns:a16="http://schemas.microsoft.com/office/drawing/2014/main" id="{AF505B3D-B9F6-0145-960F-C24F868FCD70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10013041" y="5588069"/>
            <a:ext cx="1800224" cy="351952"/>
          </a:xfrm>
        </p:spPr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D980F216-4C69-8446-847E-35DF6A1796ED}"/>
              </a:ext>
            </a:extLst>
          </p:cNvPr>
          <p:cNvSpPr txBox="1">
            <a:spLocks/>
          </p:cNvSpPr>
          <p:nvPr userDrawn="1"/>
        </p:nvSpPr>
        <p:spPr>
          <a:xfrm>
            <a:off x="11487054" y="496426"/>
            <a:ext cx="369759" cy="29102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39E80EF-F19E-1449-9A2C-4048A29026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0106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836FD1-6817-5B48-BA3A-33DE153292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5888" y="1521303"/>
            <a:ext cx="6661150" cy="433974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303CB898-602B-7C44-BD25-8A183C9435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34963" y="1521303"/>
            <a:ext cx="4716461" cy="43476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Title Placeholder 7">
            <a:extLst>
              <a:ext uri="{FF2B5EF4-FFF2-40B4-BE49-F238E27FC236}">
                <a16:creationId xmlns:a16="http://schemas.microsoft.com/office/drawing/2014/main" id="{4C95C99E-B74B-D04B-916C-F756775362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3" y="260351"/>
            <a:ext cx="10548937" cy="100200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AB752AD-9A1C-2C4C-998F-C49FD7EF7B3F}"/>
              </a:ext>
            </a:extLst>
          </p:cNvPr>
          <p:cNvSpPr/>
          <p:nvPr userDrawn="1"/>
        </p:nvSpPr>
        <p:spPr>
          <a:xfrm flipV="1">
            <a:off x="334960" y="1262358"/>
            <a:ext cx="11522078" cy="3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3CF7B50-3646-EF45-BFAC-3826E7128556}"/>
              </a:ext>
            </a:extLst>
          </p:cNvPr>
          <p:cNvSpPr txBox="1">
            <a:spLocks/>
          </p:cNvSpPr>
          <p:nvPr userDrawn="1"/>
        </p:nvSpPr>
        <p:spPr>
          <a:xfrm>
            <a:off x="11487054" y="496426"/>
            <a:ext cx="369759" cy="29102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39E80EF-F19E-1449-9A2C-4048A29026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31142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E2DDB23-49DE-3C4C-B144-2B5ED7C184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95888" y="1521303"/>
            <a:ext cx="6661150" cy="433974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6FC779-1B2C-454D-B0B9-39C4CD047D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34963" y="1521303"/>
            <a:ext cx="4716461" cy="43476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Title Placeholder 7">
            <a:extLst>
              <a:ext uri="{FF2B5EF4-FFF2-40B4-BE49-F238E27FC236}">
                <a16:creationId xmlns:a16="http://schemas.microsoft.com/office/drawing/2014/main" id="{50DA5788-17B8-3343-8718-D73514216D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3" y="260351"/>
            <a:ext cx="10548937" cy="100200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45D4B2E-B1AA-A642-A59D-9263B4C8040A}"/>
              </a:ext>
            </a:extLst>
          </p:cNvPr>
          <p:cNvSpPr/>
          <p:nvPr userDrawn="1"/>
        </p:nvSpPr>
        <p:spPr>
          <a:xfrm flipV="1">
            <a:off x="334960" y="1262358"/>
            <a:ext cx="11522078" cy="3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AFA21913-3A56-AD44-8430-5EFAD0375734}"/>
              </a:ext>
            </a:extLst>
          </p:cNvPr>
          <p:cNvSpPr txBox="1">
            <a:spLocks/>
          </p:cNvSpPr>
          <p:nvPr userDrawn="1"/>
        </p:nvSpPr>
        <p:spPr>
          <a:xfrm>
            <a:off x="11487054" y="496426"/>
            <a:ext cx="369759" cy="29102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39E80EF-F19E-1449-9A2C-4048A29026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68720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5678DF-0B83-8E4E-80EA-180CB75A92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4785" y="1497028"/>
            <a:ext cx="7232877" cy="42424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226D15-35F6-4B4B-9A74-5773A6DCEC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87054" y="496426"/>
            <a:ext cx="369759" cy="29102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9E80EF-F19E-1449-9A2C-4048A290265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Placeholder 7">
            <a:extLst>
              <a:ext uri="{FF2B5EF4-FFF2-40B4-BE49-F238E27FC236}">
                <a16:creationId xmlns:a16="http://schemas.microsoft.com/office/drawing/2014/main" id="{C2DA1C85-0D5F-F741-A1E1-92B33FA331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3" y="495020"/>
            <a:ext cx="10548937" cy="86730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pic>
        <p:nvPicPr>
          <p:cNvPr id="10" name="Picture 2" descr="NCEO-logo-web">
            <a:extLst>
              <a:ext uri="{FF2B5EF4-FFF2-40B4-BE49-F238E27FC236}">
                <a16:creationId xmlns:a16="http://schemas.microsoft.com/office/drawing/2014/main" id="{BA8DF1B9-77AB-E44F-A800-C6AF30D22F8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62" y="6161369"/>
            <a:ext cx="1944687" cy="507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 descr="NCEO-logo-web">
            <a:extLst>
              <a:ext uri="{FF2B5EF4-FFF2-40B4-BE49-F238E27FC236}">
                <a16:creationId xmlns:a16="http://schemas.microsoft.com/office/drawing/2014/main" id="{BA8DF1B9-77AB-E44F-A800-C6AF30D22F8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42" y="6070186"/>
            <a:ext cx="2293935" cy="598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2436" y="6156558"/>
            <a:ext cx="1751410" cy="44551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E6F8F85-267A-B13E-1DD7-4B5E158B1253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8916327" y="6035135"/>
            <a:ext cx="1225484" cy="720000"/>
          </a:xfrm>
          <a:prstGeom prst="rect">
            <a:avLst/>
          </a:prstGeom>
          <a:blipFill>
            <a:blip r:embed="rId16"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E6A026E-06DC-8EC7-6A61-B4F141B18BBD}"/>
              </a:ext>
            </a:extLst>
          </p:cNvPr>
          <p:cNvSpPr/>
          <p:nvPr userDrawn="1"/>
        </p:nvSpPr>
        <p:spPr>
          <a:xfrm>
            <a:off x="38099" y="6678000"/>
            <a:ext cx="1058400" cy="1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E9541CC8-E1DC-4F23-07AB-F477A5D3204E}"/>
              </a:ext>
            </a:extLst>
          </p:cNvPr>
          <p:cNvSpPr/>
          <p:nvPr userDrawn="1"/>
        </p:nvSpPr>
        <p:spPr>
          <a:xfrm>
            <a:off x="11176499" y="6678000"/>
            <a:ext cx="1024634" cy="180000"/>
          </a:xfrm>
          <a:prstGeom prst="rect">
            <a:avLst/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D3666B5E-EF44-B7AB-BC09-F6895DF8225A}"/>
              </a:ext>
            </a:extLst>
          </p:cNvPr>
          <p:cNvSpPr/>
          <p:nvPr userDrawn="1"/>
        </p:nvSpPr>
        <p:spPr>
          <a:xfrm>
            <a:off x="1096499" y="6678000"/>
            <a:ext cx="1260000" cy="180000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DF9BCCEF-8FEE-4D06-EBCD-59E3835363E6}"/>
              </a:ext>
            </a:extLst>
          </p:cNvPr>
          <p:cNvSpPr/>
          <p:nvPr userDrawn="1"/>
        </p:nvSpPr>
        <p:spPr>
          <a:xfrm>
            <a:off x="2356499" y="6678000"/>
            <a:ext cx="1260000" cy="180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0F7C74A4-5462-38A5-F31B-E881D94CBB12}"/>
              </a:ext>
            </a:extLst>
          </p:cNvPr>
          <p:cNvSpPr/>
          <p:nvPr userDrawn="1"/>
        </p:nvSpPr>
        <p:spPr>
          <a:xfrm>
            <a:off x="3616499" y="6678000"/>
            <a:ext cx="1260000" cy="180000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35B54516-8ADF-ADE3-EEED-1AF803AF7C01}"/>
              </a:ext>
            </a:extLst>
          </p:cNvPr>
          <p:cNvSpPr/>
          <p:nvPr userDrawn="1"/>
        </p:nvSpPr>
        <p:spPr>
          <a:xfrm>
            <a:off x="4876499" y="6678000"/>
            <a:ext cx="1260000" cy="180000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0736FC12-E03A-00EA-CE24-B9E23006C22C}"/>
              </a:ext>
            </a:extLst>
          </p:cNvPr>
          <p:cNvSpPr/>
          <p:nvPr userDrawn="1"/>
        </p:nvSpPr>
        <p:spPr>
          <a:xfrm>
            <a:off x="6136499" y="6678000"/>
            <a:ext cx="1260000" cy="18000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D0802010-21AB-E7A8-752B-A2C27D3EF27B}"/>
              </a:ext>
            </a:extLst>
          </p:cNvPr>
          <p:cNvSpPr/>
          <p:nvPr userDrawn="1"/>
        </p:nvSpPr>
        <p:spPr>
          <a:xfrm>
            <a:off x="7396499" y="6678000"/>
            <a:ext cx="1260000" cy="18000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BA602701-11A4-D7D2-7A92-8C208ECDAA26}"/>
              </a:ext>
            </a:extLst>
          </p:cNvPr>
          <p:cNvSpPr/>
          <p:nvPr userDrawn="1"/>
        </p:nvSpPr>
        <p:spPr>
          <a:xfrm>
            <a:off x="8656499" y="6678000"/>
            <a:ext cx="1260000" cy="180000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537D71E8-B532-68E4-E5FC-0F99F9F1C64C}"/>
              </a:ext>
            </a:extLst>
          </p:cNvPr>
          <p:cNvSpPr/>
          <p:nvPr userDrawn="1"/>
        </p:nvSpPr>
        <p:spPr>
          <a:xfrm>
            <a:off x="9916499" y="6678000"/>
            <a:ext cx="1260000" cy="180000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blue letters on a black background&#10;&#10;Description automatically generated">
            <a:extLst>
              <a:ext uri="{FF2B5EF4-FFF2-40B4-BE49-F238E27FC236}">
                <a16:creationId xmlns:a16="http://schemas.microsoft.com/office/drawing/2014/main" id="{69ABE089-ADE8-5C95-31E9-FFBA73EE4BA8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10147103" y="6167389"/>
            <a:ext cx="2061052" cy="455492"/>
          </a:xfrm>
          <a:prstGeom prst="rect">
            <a:avLst/>
          </a:prstGeom>
        </p:spPr>
      </p:pic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CA2D3C-E4E4-0C3E-BF70-99DB44A7F3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01773" y="61967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GB" dirty="0"/>
              <a:t>Riccardo W. Monfardini | University of Reading &amp; NCEO</a:t>
            </a:r>
          </a:p>
          <a:p>
            <a:r>
              <a:rPr lang="en-GB" dirty="0"/>
              <a:t>r.w.monfardini@pgr.reading.ac.uk</a:t>
            </a:r>
          </a:p>
        </p:txBody>
      </p:sp>
    </p:spTree>
    <p:extLst>
      <p:ext uri="{BB962C8B-B14F-4D97-AF65-F5344CB8AC3E}">
        <p14:creationId xmlns:p14="http://schemas.microsoft.com/office/powerpoint/2010/main" val="4027040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4" r:id="rId10"/>
    <p:sldLayoutId id="2147483682" r:id="rId11"/>
    <p:sldLayoutId id="2147483683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7469" userDrawn="1">
          <p15:clr>
            <a:srgbClr val="F26B43"/>
          </p15:clr>
        </p15:guide>
        <p15:guide id="3" pos="3885" userDrawn="1">
          <p15:clr>
            <a:srgbClr val="F26B43"/>
          </p15:clr>
        </p15:guide>
        <p15:guide id="4" pos="3795" userDrawn="1">
          <p15:clr>
            <a:srgbClr val="F26B43"/>
          </p15:clr>
        </p15:guide>
        <p15:guide id="5" pos="4407" userDrawn="1">
          <p15:clr>
            <a:srgbClr val="F26B43"/>
          </p15:clr>
        </p15:guide>
        <p15:guide id="6" pos="4498" userDrawn="1">
          <p15:clr>
            <a:srgbClr val="F26B43"/>
          </p15:clr>
        </p15:guide>
        <p15:guide id="7" pos="5019" userDrawn="1">
          <p15:clr>
            <a:srgbClr val="F26B43"/>
          </p15:clr>
        </p15:guide>
        <p15:guide id="8" pos="5110" userDrawn="1">
          <p15:clr>
            <a:srgbClr val="F26B43"/>
          </p15:clr>
        </p15:guide>
        <p15:guide id="9" pos="5722" userDrawn="1">
          <p15:clr>
            <a:srgbClr val="F26B43"/>
          </p15:clr>
        </p15:guide>
        <p15:guide id="10" pos="5632" userDrawn="1">
          <p15:clr>
            <a:srgbClr val="F26B43"/>
          </p15:clr>
        </p15:guide>
        <p15:guide id="11" pos="6244" userDrawn="1">
          <p15:clr>
            <a:srgbClr val="F26B43"/>
          </p15:clr>
        </p15:guide>
        <p15:guide id="12" pos="6335" userDrawn="1">
          <p15:clr>
            <a:srgbClr val="F26B43"/>
          </p15:clr>
        </p15:guide>
        <p15:guide id="13" pos="6856" userDrawn="1">
          <p15:clr>
            <a:srgbClr val="F26B43"/>
          </p15:clr>
        </p15:guide>
        <p15:guide id="14" pos="6947" userDrawn="1">
          <p15:clr>
            <a:srgbClr val="F26B43"/>
          </p15:clr>
        </p15:guide>
        <p15:guide id="15" pos="3273" userDrawn="1">
          <p15:clr>
            <a:srgbClr val="F26B43"/>
          </p15:clr>
        </p15:guide>
        <p15:guide id="16" pos="3182" userDrawn="1">
          <p15:clr>
            <a:srgbClr val="F26B43"/>
          </p15:clr>
        </p15:guide>
        <p15:guide id="17" pos="2661" userDrawn="1">
          <p15:clr>
            <a:srgbClr val="F26B43"/>
          </p15:clr>
        </p15:guide>
        <p15:guide id="18" pos="2570" userDrawn="1">
          <p15:clr>
            <a:srgbClr val="F26B43"/>
          </p15:clr>
        </p15:guide>
        <p15:guide id="19" pos="2048" userDrawn="1">
          <p15:clr>
            <a:srgbClr val="F26B43"/>
          </p15:clr>
        </p15:guide>
        <p15:guide id="20" pos="1958" userDrawn="1">
          <p15:clr>
            <a:srgbClr val="F26B43"/>
          </p15:clr>
        </p15:guide>
        <p15:guide id="21" pos="1436" userDrawn="1">
          <p15:clr>
            <a:srgbClr val="F26B43"/>
          </p15:clr>
        </p15:guide>
        <p15:guide id="22" pos="1345" userDrawn="1">
          <p15:clr>
            <a:srgbClr val="F26B43"/>
          </p15:clr>
        </p15:guide>
        <p15:guide id="23" pos="824" userDrawn="1">
          <p15:clr>
            <a:srgbClr val="F26B43"/>
          </p15:clr>
        </p15:guide>
        <p15:guide id="24" pos="733" userDrawn="1">
          <p15:clr>
            <a:srgbClr val="F26B43"/>
          </p15:clr>
        </p15:guide>
        <p15:guide id="25" pos="211" userDrawn="1">
          <p15:clr>
            <a:srgbClr val="F26B43"/>
          </p15:clr>
        </p15:guide>
        <p15:guide id="26" orient="horz" pos="164" userDrawn="1">
          <p15:clr>
            <a:srgbClr val="F26B43"/>
          </p15:clr>
        </p15:guide>
        <p15:guide id="27" orient="horz" pos="420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>
            <a:extLst>
              <a:ext uri="{FF2B5EF4-FFF2-40B4-BE49-F238E27FC236}">
                <a16:creationId xmlns:a16="http://schemas.microsoft.com/office/drawing/2014/main" id="{CC75888D-5716-3045-0640-F1890C6506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79650" y="3819440"/>
            <a:ext cx="7632700" cy="800185"/>
          </a:xfrm>
        </p:spPr>
        <p:txBody>
          <a:bodyPr>
            <a:normAutofit fontScale="77500" lnSpcReduction="20000"/>
          </a:bodyPr>
          <a:lstStyle/>
          <a:p>
            <a:r>
              <a:rPr lang="en-GB" dirty="0"/>
              <a:t>By Riccardo Monfardini</a:t>
            </a:r>
          </a:p>
          <a:p>
            <a:r>
              <a:rPr lang="en-GB" dirty="0"/>
              <a:t>Supervisors: Claire </a:t>
            </a:r>
            <a:r>
              <a:rPr lang="en-GB" dirty="0" err="1"/>
              <a:t>Bulgin</a:t>
            </a:r>
            <a:r>
              <a:rPr lang="en-GB" dirty="0"/>
              <a:t>, Sara Dance, Patricia de </a:t>
            </a:r>
            <a:r>
              <a:rPr lang="en-GB" dirty="0" err="1"/>
              <a:t>Rosnay</a:t>
            </a:r>
            <a:r>
              <a:rPr lang="en-GB" dirty="0"/>
              <a:t>, David Fairbairn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B3BAB9F-7781-CC1E-8062-22673F2D1D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Intercomparison of SEVIRI Land Surface Temperature with ERA5 reanalysis over Africa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D89388-EA58-3035-3D79-89FE08D65E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39E80EF-F19E-1449-9A2C-4048A290265F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89768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49C62D85-6B35-33FE-A1D0-B45D023C1B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Biome specific examples with CCI Land Cover data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A657230-346A-66FA-B446-D03109F821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7988" y="1413029"/>
            <a:ext cx="7112000" cy="240439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FFD303C-ED5B-5805-1709-E7E7615E45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8617" y="3972602"/>
            <a:ext cx="6981371" cy="222283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73CCED4-D2FE-EC77-6558-9E8B982DB857}"/>
              </a:ext>
            </a:extLst>
          </p:cNvPr>
          <p:cNvSpPr txBox="1"/>
          <p:nvPr/>
        </p:nvSpPr>
        <p:spPr>
          <a:xfrm>
            <a:off x="342012" y="1485900"/>
            <a:ext cx="43959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Using CCI Land Cover data to isolate specific biome. Only considering highly homogeneous areas. </a:t>
            </a:r>
          </a:p>
          <a:p>
            <a:endParaRPr lang="en-GB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EF0972B-2447-E0B4-0AB1-E7C655F1AB0D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4350" r="36848" b="7580"/>
          <a:stretch/>
        </p:blipFill>
        <p:spPr>
          <a:xfrm>
            <a:off x="334962" y="2623912"/>
            <a:ext cx="3465513" cy="3362932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1F778B06-3A7D-1878-EDD7-AF8BB70DB4F7}"/>
              </a:ext>
            </a:extLst>
          </p:cNvPr>
          <p:cNvSpPr txBox="1"/>
          <p:nvPr/>
        </p:nvSpPr>
        <p:spPr>
          <a:xfrm>
            <a:off x="7243951" y="3710348"/>
            <a:ext cx="1333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Year: 2020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BD8B8B3-D6FC-E2A5-E68B-751C595E3843}"/>
              </a:ext>
            </a:extLst>
          </p:cNvPr>
          <p:cNvSpPr txBox="1"/>
          <p:nvPr/>
        </p:nvSpPr>
        <p:spPr>
          <a:xfrm>
            <a:off x="7249415" y="1267377"/>
            <a:ext cx="1333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Year: 2020</a:t>
            </a:r>
          </a:p>
        </p:txBody>
      </p:sp>
    </p:spTree>
    <p:extLst>
      <p:ext uri="{BB962C8B-B14F-4D97-AF65-F5344CB8AC3E}">
        <p14:creationId xmlns:p14="http://schemas.microsoft.com/office/powerpoint/2010/main" val="34342529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483B605A-5DE6-CE7D-674B-E2511CB657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ERA5 Land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41271E9-7D3E-1DE3-83B8-4EAE3B58B474}"/>
              </a:ext>
            </a:extLst>
          </p:cNvPr>
          <p:cNvSpPr txBox="1"/>
          <p:nvPr/>
        </p:nvSpPr>
        <p:spPr>
          <a:xfrm>
            <a:off x="334962" y="1576143"/>
            <a:ext cx="10858902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ERA5 Land is enhanced reanalysis of the land component of ERA5.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Resolution: 0.1°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Frequency: 1 hour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Model:  more modern IFS cycle 45r2 + HTESSEL </a:t>
            </a:r>
            <a:br>
              <a:rPr lang="en-US" sz="2400" dirty="0"/>
            </a:br>
            <a:r>
              <a:rPr lang="en-US" sz="2400" dirty="0"/>
              <a:t>              (ERA5 uses cycle 41r2)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Data assimilation: None, </a:t>
            </a:r>
            <a:br>
              <a:rPr lang="en-US" sz="2400" dirty="0"/>
            </a:br>
            <a:r>
              <a:rPr lang="en-US" sz="2400" dirty="0"/>
              <a:t>		but ERA5 atmospheric forcing + altitude correction</a:t>
            </a:r>
          </a:p>
        </p:txBody>
      </p:sp>
    </p:spTree>
    <p:extLst>
      <p:ext uri="{BB962C8B-B14F-4D97-AF65-F5344CB8AC3E}">
        <p14:creationId xmlns:p14="http://schemas.microsoft.com/office/powerpoint/2010/main" val="28094707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E5637E-AA12-7299-DC58-3B3E5AF168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EB54FD73-1D41-1B0A-DFC8-C41C647BE1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ERA5 Land </a:t>
            </a:r>
            <a:r>
              <a:rPr lang="en-GB" dirty="0" err="1"/>
              <a:t>skt</a:t>
            </a:r>
            <a:r>
              <a:rPr lang="en-GB" dirty="0"/>
              <a:t> vs SEVIRI retrieved LST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CDE3F11-6EAF-942C-E269-6FFF300DB1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763" y="1477962"/>
            <a:ext cx="8896350" cy="4562475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63CAF040-137A-0858-28AB-FD2501B286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1467461"/>
              </p:ext>
            </p:extLst>
          </p:nvPr>
        </p:nvGraphicFramePr>
        <p:xfrm>
          <a:off x="9028113" y="1791040"/>
          <a:ext cx="2820985" cy="18288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825131">
                  <a:extLst>
                    <a:ext uri="{9D8B030D-6E8A-4147-A177-3AD203B41FA5}">
                      <a16:colId xmlns:a16="http://schemas.microsoft.com/office/drawing/2014/main" val="527371676"/>
                    </a:ext>
                  </a:extLst>
                </a:gridCol>
                <a:gridCol w="918522">
                  <a:extLst>
                    <a:ext uri="{9D8B030D-6E8A-4147-A177-3AD203B41FA5}">
                      <a16:colId xmlns:a16="http://schemas.microsoft.com/office/drawing/2014/main" val="773423208"/>
                    </a:ext>
                  </a:extLst>
                </a:gridCol>
                <a:gridCol w="1077332">
                  <a:extLst>
                    <a:ext uri="{9D8B030D-6E8A-4147-A177-3AD203B41FA5}">
                      <a16:colId xmlns:a16="http://schemas.microsoft.com/office/drawing/2014/main" val="412956409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200" dirty="0"/>
                        <a:t>Updated std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ERA5 LAND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ERA5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363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200" dirty="0"/>
                        <a:t>Daytime</a:t>
                      </a:r>
                      <a:br>
                        <a:rPr lang="en-GB" sz="1200" dirty="0"/>
                      </a:br>
                      <a:r>
                        <a:rPr lang="en-GB" sz="1200" dirty="0"/>
                        <a:t>06-17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-2.1 ±1.1 K</a:t>
                      </a:r>
                      <a:br>
                        <a:rPr lang="en-GB" sz="1200" dirty="0"/>
                      </a:br>
                      <a:r>
                        <a:rPr lang="en-GB" sz="1200" dirty="0"/>
                        <a:t>largest -5.4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-1.5 ±1.0 K </a:t>
                      </a:r>
                    </a:p>
                    <a:p>
                      <a:r>
                        <a:rPr lang="en-GB" sz="1200" dirty="0"/>
                        <a:t>largest -3.2 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11944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200" dirty="0"/>
                        <a:t>Nighttime</a:t>
                      </a:r>
                      <a:br>
                        <a:rPr lang="en-GB" sz="1200" dirty="0"/>
                      </a:br>
                      <a:r>
                        <a:rPr lang="en-GB" sz="1200" dirty="0"/>
                        <a:t>18-05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1.7 ±0.8 K</a:t>
                      </a:r>
                      <a:br>
                        <a:rPr lang="en-GB" sz="1200" dirty="0"/>
                      </a:br>
                      <a:r>
                        <a:rPr lang="en-GB" sz="1200" dirty="0"/>
                        <a:t>largest 5.3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0.7  ±0.7 K</a:t>
                      </a:r>
                    </a:p>
                    <a:p>
                      <a:r>
                        <a:rPr lang="en-GB" sz="1200" dirty="0"/>
                        <a:t>largest +1.1 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71611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200" dirty="0"/>
                        <a:t>Full day</a:t>
                      </a:r>
                      <a:br>
                        <a:rPr lang="en-GB" sz="1200" dirty="0"/>
                      </a:br>
                      <a:r>
                        <a:rPr lang="en-GB" sz="1200" dirty="0"/>
                        <a:t>0-24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-0.2  ±0.7 K</a:t>
                      </a:r>
                      <a:br>
                        <a:rPr lang="en-GB" sz="1200" dirty="0"/>
                      </a:br>
                      <a:r>
                        <a:rPr lang="en-GB" sz="1200" dirty="0"/>
                        <a:t>largest -5.4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-0.4 ±0.6 K</a:t>
                      </a:r>
                    </a:p>
                    <a:p>
                      <a:r>
                        <a:rPr lang="en-GB" sz="1200" dirty="0"/>
                        <a:t>largest -3.17 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8259129"/>
                  </a:ext>
                </a:extLst>
              </a:tr>
            </a:tbl>
          </a:graphicData>
        </a:graphic>
      </p:graphicFrame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08F6B735-CD71-3DF3-CFFC-1D16D5264E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8218239"/>
              </p:ext>
            </p:extLst>
          </p:nvPr>
        </p:nvGraphicFramePr>
        <p:xfrm>
          <a:off x="12749509" y="134207"/>
          <a:ext cx="2820985" cy="17424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825131">
                  <a:extLst>
                    <a:ext uri="{9D8B030D-6E8A-4147-A177-3AD203B41FA5}">
                      <a16:colId xmlns:a16="http://schemas.microsoft.com/office/drawing/2014/main" val="527371676"/>
                    </a:ext>
                  </a:extLst>
                </a:gridCol>
                <a:gridCol w="918522">
                  <a:extLst>
                    <a:ext uri="{9D8B030D-6E8A-4147-A177-3AD203B41FA5}">
                      <a16:colId xmlns:a16="http://schemas.microsoft.com/office/drawing/2014/main" val="773423208"/>
                    </a:ext>
                  </a:extLst>
                </a:gridCol>
                <a:gridCol w="1077332">
                  <a:extLst>
                    <a:ext uri="{9D8B030D-6E8A-4147-A177-3AD203B41FA5}">
                      <a16:colId xmlns:a16="http://schemas.microsoft.com/office/drawing/2014/main" val="412956409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200" dirty="0"/>
                        <a:t>Old std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ERA5 LAND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ERA5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363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200" dirty="0"/>
                        <a:t>Daytime</a:t>
                      </a:r>
                      <a:br>
                        <a:rPr lang="en-GB" sz="1200" dirty="0"/>
                      </a:br>
                      <a:r>
                        <a:rPr lang="en-GB" sz="1200" dirty="0"/>
                        <a:t>06-17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-2.1 ±3.3 K</a:t>
                      </a:r>
                      <a:br>
                        <a:rPr lang="en-GB" sz="1200" dirty="0"/>
                      </a:br>
                      <a:r>
                        <a:rPr lang="en-GB" sz="1200" dirty="0"/>
                        <a:t>largest -5.4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-1.5 ±1.2 K </a:t>
                      </a:r>
                    </a:p>
                    <a:p>
                      <a:r>
                        <a:rPr lang="en-GB" sz="1200" dirty="0"/>
                        <a:t>largest -3.2 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11944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200" dirty="0"/>
                        <a:t>Nighttime</a:t>
                      </a:r>
                      <a:br>
                        <a:rPr lang="en-GB" sz="1200" dirty="0"/>
                      </a:br>
                      <a:r>
                        <a:rPr lang="en-GB" sz="1200" dirty="0"/>
                        <a:t>18-05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1.7 ±1.8 K</a:t>
                      </a:r>
                      <a:br>
                        <a:rPr lang="en-GB" sz="1200" dirty="0"/>
                      </a:br>
                      <a:r>
                        <a:rPr lang="en-GB" sz="1200" dirty="0"/>
                        <a:t>largest 5.3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0.7  ±0.3 K</a:t>
                      </a:r>
                    </a:p>
                    <a:p>
                      <a:r>
                        <a:rPr lang="en-GB" sz="1200" dirty="0"/>
                        <a:t>largest +1.1 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71611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200" dirty="0"/>
                        <a:t>Full day</a:t>
                      </a:r>
                      <a:br>
                        <a:rPr lang="en-GB" sz="1200" dirty="0"/>
                      </a:br>
                      <a:r>
                        <a:rPr lang="en-GB" sz="1200" dirty="0"/>
                        <a:t>0-24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-0.2  ±3.3 K</a:t>
                      </a:r>
                      <a:br>
                        <a:rPr lang="en-GB" sz="1200" dirty="0"/>
                      </a:br>
                      <a:r>
                        <a:rPr lang="en-GB" sz="1200" dirty="0"/>
                        <a:t>largest -5.4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-0.4 ±1.4 K</a:t>
                      </a:r>
                    </a:p>
                    <a:p>
                      <a:r>
                        <a:rPr lang="en-GB" sz="1200" dirty="0"/>
                        <a:t>largest -3.7 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82591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355259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954ABFC-8EE2-DE4F-86B2-6D2DAD472E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 comparison between SEVIRI LST and ERA5 </a:t>
            </a:r>
            <a:r>
              <a:rPr lang="en-GB" dirty="0" err="1"/>
              <a:t>skt</a:t>
            </a:r>
            <a:r>
              <a:rPr lang="en-GB" dirty="0"/>
              <a:t> 2018-2022</a:t>
            </a:r>
          </a:p>
          <a:p>
            <a:r>
              <a:rPr lang="en-GB" dirty="0"/>
              <a:t>ERA5 </a:t>
            </a:r>
            <a:r>
              <a:rPr lang="en-GB" dirty="0" err="1"/>
              <a:t>skt</a:t>
            </a:r>
            <a:r>
              <a:rPr lang="en-GB" dirty="0"/>
              <a:t> diurnal range is too limited in clear skies</a:t>
            </a:r>
          </a:p>
          <a:p>
            <a:pPr lvl="1"/>
            <a:r>
              <a:rPr lang="en-GB" dirty="0"/>
              <a:t>Small warm bias during nighttime </a:t>
            </a:r>
          </a:p>
          <a:p>
            <a:pPr lvl="1"/>
            <a:r>
              <a:rPr lang="en-GB" dirty="0"/>
              <a:t>Large cold bias during daytime hours </a:t>
            </a:r>
          </a:p>
          <a:p>
            <a:r>
              <a:rPr lang="en-GB" dirty="0"/>
              <a:t>This bias is strongly influenced by location/biome</a:t>
            </a:r>
          </a:p>
          <a:p>
            <a:r>
              <a:rPr lang="en-GB" dirty="0"/>
              <a:t>ERA5 Land higher resolution still has bias, shifted by lack of data assimilation</a:t>
            </a:r>
          </a:p>
          <a:p>
            <a:endParaRPr lang="en-GB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B2A19EB5-C64E-1303-A2A7-EC130C20F5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Concluding remarks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6CF9111-7DA6-B2FF-51BE-81B9895703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39E80EF-F19E-1449-9A2C-4048A290265F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84650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2AA11BB-5E23-F310-B1C8-DB176361F5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Thank you &amp; questions welcome 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1106D97-741A-D47D-1837-C15EE230F7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39E80EF-F19E-1449-9A2C-4048A290265F}" type="slidenum">
              <a:rPr lang="en-US" smtClean="0"/>
              <a:t>14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1992F0F-E44A-8534-2928-C10D6716FA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5749" y="1319065"/>
            <a:ext cx="7865345" cy="4688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4701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CFA9007-042E-43E5-E224-91DB8551DE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960" y="1497027"/>
            <a:ext cx="6960143" cy="3376423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Aim:</a:t>
            </a:r>
            <a:br>
              <a:rPr lang="en-GB" dirty="0"/>
            </a:br>
            <a:r>
              <a:rPr lang="en-GB" dirty="0"/>
              <a:t>To use high frequency LST retrievals from geostationary satellites to assess </a:t>
            </a:r>
            <a:r>
              <a:rPr lang="en-GB" b="1" dirty="0"/>
              <a:t>diurnal</a:t>
            </a:r>
            <a:r>
              <a:rPr lang="en-GB" dirty="0"/>
              <a:t> discrepancies with ERA5 skin temperature </a:t>
            </a:r>
          </a:p>
          <a:p>
            <a:endParaRPr lang="en-GB" dirty="0"/>
          </a:p>
          <a:p>
            <a:r>
              <a:rPr lang="en-GB" dirty="0"/>
              <a:t>Motivation:</a:t>
            </a:r>
            <a:br>
              <a:rPr lang="en-GB" dirty="0"/>
            </a:br>
            <a:r>
              <a:rPr lang="en-GB" dirty="0"/>
              <a:t>Extending work done by Johannsen et al, and </a:t>
            </a:r>
            <a:br>
              <a:rPr lang="en-GB" dirty="0"/>
            </a:br>
            <a:r>
              <a:rPr lang="en-GB" dirty="0"/>
              <a:t>preparatory work for future data assimilation of LST in Numerical Weather Models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23C3171-50AA-0EE2-4F41-835F1450A0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Aim and sources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8B4F5C-CBEF-0B8F-C12F-AD445969D7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39E80EF-F19E-1449-9A2C-4048A290265F}" type="slidenum">
              <a:rPr lang="en-US" smtClean="0"/>
              <a:t>2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E89D352-4D46-7F7C-A91D-5F81F82325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990041">
            <a:off x="7051321" y="1699265"/>
            <a:ext cx="4652832" cy="3370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5924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A6EBFAC-E220-4009-0DE1-DCE48B5F1F2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LST retrieval 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5DDC008-23E3-38E7-12D2-F4962397301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/>
              <a:t>SEVIRI MSG data from </a:t>
            </a:r>
            <a:br>
              <a:rPr lang="en-GB" dirty="0"/>
            </a:br>
            <a:r>
              <a:rPr lang="en-GB" dirty="0"/>
              <a:t>Land Surface Analysis of the Satellite Application Facility</a:t>
            </a:r>
          </a:p>
          <a:p>
            <a:r>
              <a:rPr lang="en-GB" dirty="0"/>
              <a:t>Resolution: 0.05° </a:t>
            </a:r>
          </a:p>
          <a:p>
            <a:r>
              <a:rPr lang="en-GB" dirty="0"/>
              <a:t>Frequency: 15 min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i="1" dirty="0"/>
              <a:t>Land Surface Temperature (LST):</a:t>
            </a:r>
          </a:p>
          <a:p>
            <a:pPr marL="0" indent="0">
              <a:buNone/>
            </a:pPr>
            <a:r>
              <a:rPr lang="en-GB" i="1" dirty="0"/>
              <a:t>The radiative skin temperature over land of the first ~50μm. </a:t>
            </a:r>
            <a:br>
              <a:rPr lang="en-GB" i="1" dirty="0"/>
            </a:br>
            <a:r>
              <a:rPr lang="en-GB" i="1" dirty="0"/>
              <a:t>The infrared retrieval needs </a:t>
            </a:r>
            <a:r>
              <a:rPr lang="en-GB" b="1" i="1" dirty="0"/>
              <a:t>cloud free skies</a:t>
            </a:r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43BC2E7-9822-0177-F95A-648DEA0693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GB" dirty="0"/>
              <a:t>ERA5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8DE6437B-7A13-9A51-9A44-690C3111638A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/>
              <a:t>Reanalysis data from ECMWF, that “blends” model and observations to get a “map without gaps” of the past</a:t>
            </a:r>
          </a:p>
          <a:p>
            <a:r>
              <a:rPr lang="en-GB" dirty="0"/>
              <a:t>Resolution: 0.25°</a:t>
            </a:r>
          </a:p>
          <a:p>
            <a:r>
              <a:rPr lang="en-GB" dirty="0"/>
              <a:t>Frequency: 1 hour</a:t>
            </a:r>
          </a:p>
          <a:p>
            <a:pPr marL="0" indent="0">
              <a:buNone/>
            </a:pPr>
            <a:r>
              <a:rPr lang="en-GB" dirty="0"/>
              <a:t> </a:t>
            </a:r>
          </a:p>
          <a:p>
            <a:pPr marL="0" indent="0">
              <a:buNone/>
            </a:pPr>
            <a:r>
              <a:rPr lang="en-GB" i="1" dirty="0"/>
              <a:t>Skin temperature (</a:t>
            </a:r>
            <a:r>
              <a:rPr lang="en-GB" i="1" dirty="0" err="1"/>
              <a:t>skt</a:t>
            </a:r>
            <a:r>
              <a:rPr lang="en-GB" i="1" dirty="0"/>
              <a:t>):</a:t>
            </a:r>
          </a:p>
          <a:p>
            <a:pPr marL="0" indent="0">
              <a:buNone/>
            </a:pPr>
            <a:r>
              <a:rPr lang="en-GB" i="1" dirty="0"/>
              <a:t>the uppermost surface layer (over ground, snow, vegetation canopy) with no thickness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5411D5F-7EE9-0A00-27C0-AC61E2954B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Data Sources</a:t>
            </a:r>
          </a:p>
        </p:txBody>
      </p:sp>
      <p:pic>
        <p:nvPicPr>
          <p:cNvPr id="12" name="Picture 11" descr="A map of the world&#10;&#10;Description automatically generated">
            <a:extLst>
              <a:ext uri="{FF2B5EF4-FFF2-40B4-BE49-F238E27FC236}">
                <a16:creationId xmlns:a16="http://schemas.microsoft.com/office/drawing/2014/main" id="{FC6E204E-7421-4EE6-A87D-AC4B79E326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0" y="927320"/>
            <a:ext cx="5496429" cy="513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2498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011EB2-F7CE-D8C3-FB57-F8C59A25AA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B1C17E3-D6F4-1222-3228-AE0251A930E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LST retrieval 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7673986-088B-9D61-6870-FB852621B24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/>
              <a:t>SEVIRI MSG data from </a:t>
            </a:r>
            <a:br>
              <a:rPr lang="en-GB" dirty="0"/>
            </a:br>
            <a:r>
              <a:rPr lang="en-GB" dirty="0"/>
              <a:t>Land Surface Analysis of the Satellite Application Facility</a:t>
            </a:r>
          </a:p>
          <a:p>
            <a:r>
              <a:rPr lang="en-GB" dirty="0"/>
              <a:t>Resolution: 0.05° </a:t>
            </a:r>
          </a:p>
          <a:p>
            <a:r>
              <a:rPr lang="en-GB" dirty="0"/>
              <a:t>Frequency: 15 min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i="1" dirty="0"/>
              <a:t>Land Surface Temperature (LST):</a:t>
            </a:r>
          </a:p>
          <a:p>
            <a:pPr marL="0" indent="0">
              <a:buNone/>
            </a:pPr>
            <a:r>
              <a:rPr lang="en-GB" i="1" dirty="0"/>
              <a:t>The radiative skin temperature over land of the first ~50μm. </a:t>
            </a:r>
            <a:br>
              <a:rPr lang="en-GB" i="1" dirty="0"/>
            </a:br>
            <a:r>
              <a:rPr lang="en-GB" i="1" dirty="0"/>
              <a:t>The infrared retrieval needs </a:t>
            </a:r>
            <a:r>
              <a:rPr lang="en-GB" b="1" i="1" dirty="0"/>
              <a:t>cloud free skies</a:t>
            </a:r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FE86464-10C3-F186-B6E3-429DCEBDC8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GB" dirty="0"/>
              <a:t>ERA5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61FAD3FB-FCEB-91CA-0E37-9D858FA5293A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/>
              <a:t>Reanalysis data from ECMWF, that “blends” model and observations to get a “map without gaps” of the past</a:t>
            </a:r>
          </a:p>
          <a:p>
            <a:r>
              <a:rPr lang="en-GB" dirty="0"/>
              <a:t>Resolution: 0.25°</a:t>
            </a:r>
          </a:p>
          <a:p>
            <a:r>
              <a:rPr lang="en-GB" dirty="0"/>
              <a:t>Frequency: 1 hour</a:t>
            </a:r>
          </a:p>
          <a:p>
            <a:pPr marL="0" indent="0">
              <a:buNone/>
            </a:pPr>
            <a:r>
              <a:rPr lang="en-GB" dirty="0"/>
              <a:t> </a:t>
            </a:r>
          </a:p>
          <a:p>
            <a:pPr marL="0" indent="0">
              <a:buNone/>
            </a:pPr>
            <a:r>
              <a:rPr lang="en-GB" i="1" dirty="0"/>
              <a:t>Skin temperature (</a:t>
            </a:r>
            <a:r>
              <a:rPr lang="en-GB" i="1" dirty="0" err="1"/>
              <a:t>skt</a:t>
            </a:r>
            <a:r>
              <a:rPr lang="en-GB" i="1" dirty="0"/>
              <a:t>):</a:t>
            </a:r>
          </a:p>
          <a:p>
            <a:pPr marL="0" indent="0">
              <a:buNone/>
            </a:pPr>
            <a:r>
              <a:rPr lang="en-GB" i="1" dirty="0"/>
              <a:t>The temperature of the uppermost surface layer (over ground, snow, vegetation canopy) with no thickness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37D9820-0802-9A44-A92E-7D23337E6C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Data Sources</a:t>
            </a: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6D588712-E6D2-AC2E-E2F1-C8F11AC835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575" y="1373023"/>
            <a:ext cx="6048375" cy="475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1680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4885AE60-C035-54A6-0923-47E76F0078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34962" y="1497028"/>
            <a:ext cx="3915490" cy="4364930"/>
          </a:xfrm>
        </p:spPr>
        <p:txBody>
          <a:bodyPr>
            <a:normAutofit/>
          </a:bodyPr>
          <a:lstStyle/>
          <a:p>
            <a:r>
              <a:rPr lang="en-GB" sz="2000" dirty="0"/>
              <a:t>LST data coarsen to ERA5 0.25°, taking the mean of underlying pixels</a:t>
            </a:r>
          </a:p>
          <a:p>
            <a:r>
              <a:rPr lang="en-GB" sz="2000" dirty="0"/>
              <a:t>Cloud filters:</a:t>
            </a:r>
            <a:br>
              <a:rPr lang="en-GB" sz="2000" dirty="0"/>
            </a:br>
            <a:r>
              <a:rPr lang="en-GB" sz="2000" dirty="0"/>
              <a:t>ERA5 total cloud cover &lt; 0.01</a:t>
            </a:r>
            <a:br>
              <a:rPr lang="en-GB" sz="2000" dirty="0"/>
            </a:br>
            <a:r>
              <a:rPr lang="en-GB" sz="2000" dirty="0"/>
              <a:t>valid fraction of LST pixels in coarser resolution &gt; 0.99</a:t>
            </a:r>
          </a:p>
          <a:p>
            <a:endParaRPr lang="en-GB" sz="1800" dirty="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15035E97-B151-EE1A-D4F5-919567B966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Data availability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BFD6C0D4-40AA-9089-B7B5-6DBAEB90448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83B070D0-94F2-3CBB-4869-D9B1424705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1272" y="1507076"/>
            <a:ext cx="5648325" cy="441007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7BCE60B8-366C-094E-3327-996F5EFEA2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91553" y="160055"/>
            <a:ext cx="6607746" cy="111173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1D9404D-915B-EB2B-D83B-8D22F2658A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39E80EF-F19E-1449-9A2C-4048A290265F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7849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8220DAB-EB89-E56A-748F-F8E2429D6B1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/>
              <a:t>5 year period: 2018-2022</a:t>
            </a:r>
          </a:p>
          <a:p>
            <a:r>
              <a:rPr lang="en-GB" dirty="0"/>
              <a:t>Grouped by hour, corrected for local solar time</a:t>
            </a:r>
          </a:p>
          <a:p>
            <a:r>
              <a:rPr lang="en-GB" dirty="0"/>
              <a:t>African domain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AC62FCC-BDD5-4688-AA8F-E8515453D4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ERA5 </a:t>
            </a:r>
            <a:r>
              <a:rPr lang="en-GB" dirty="0" err="1"/>
              <a:t>skt</a:t>
            </a:r>
            <a:r>
              <a:rPr lang="en-GB" dirty="0"/>
              <a:t> vs SEVIRI retrieved LST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FED417-269A-7ED6-0930-212462D669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39E80EF-F19E-1449-9A2C-4048A290265F}" type="slidenum">
              <a:rPr lang="en-US" smtClean="0"/>
              <a:t>6</a:t>
            </a:fld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9DADCFD-B4B2-A9D0-BA99-53CD93CDFE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1098" y="1792300"/>
            <a:ext cx="3774385" cy="377438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F46DB09-7823-A465-0B0D-0B96A54B2157}"/>
              </a:ext>
            </a:extLst>
          </p:cNvPr>
          <p:cNvSpPr txBox="1"/>
          <p:nvPr/>
        </p:nvSpPr>
        <p:spPr>
          <a:xfrm>
            <a:off x="8527774" y="1497028"/>
            <a:ext cx="8194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40N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07F5016-036F-E865-06F0-3BAFAFF2EC4D}"/>
              </a:ext>
            </a:extLst>
          </p:cNvPr>
          <p:cNvSpPr txBox="1"/>
          <p:nvPr/>
        </p:nvSpPr>
        <p:spPr>
          <a:xfrm>
            <a:off x="8527774" y="5492625"/>
            <a:ext cx="8194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40S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E8BC253-6688-1E4C-1E75-D4F72025AAC8}"/>
              </a:ext>
            </a:extLst>
          </p:cNvPr>
          <p:cNvSpPr txBox="1"/>
          <p:nvPr/>
        </p:nvSpPr>
        <p:spPr>
          <a:xfrm>
            <a:off x="6244809" y="3494826"/>
            <a:ext cx="10262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25W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9FE3E67-A51A-CD7C-3E0C-CAEAC46C3FC9}"/>
              </a:ext>
            </a:extLst>
          </p:cNvPr>
          <p:cNvSpPr txBox="1"/>
          <p:nvPr/>
        </p:nvSpPr>
        <p:spPr>
          <a:xfrm>
            <a:off x="10606628" y="3462560"/>
            <a:ext cx="10262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55E</a:t>
            </a:r>
          </a:p>
        </p:txBody>
      </p:sp>
    </p:spTree>
    <p:extLst>
      <p:ext uri="{BB962C8B-B14F-4D97-AF65-F5344CB8AC3E}">
        <p14:creationId xmlns:p14="http://schemas.microsoft.com/office/powerpoint/2010/main" val="29992932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72298E9F-F90A-8CEA-4733-D26C599518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ERA5 </a:t>
            </a:r>
            <a:r>
              <a:rPr lang="en-GB" dirty="0" err="1"/>
              <a:t>skt</a:t>
            </a:r>
            <a:r>
              <a:rPr lang="en-GB" dirty="0"/>
              <a:t> vs SEVIRI retrieved LST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18631045-B574-D357-7414-3D694EEF49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500" y="1474829"/>
            <a:ext cx="8896350" cy="4562475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E56B05EE-2C37-E595-8A8C-A453E2F217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250363"/>
              </p:ext>
            </p:extLst>
          </p:nvPr>
        </p:nvGraphicFramePr>
        <p:xfrm>
          <a:off x="9161321" y="1595332"/>
          <a:ext cx="2697526" cy="22910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116819">
                  <a:extLst>
                    <a:ext uri="{9D8B030D-6E8A-4147-A177-3AD203B41FA5}">
                      <a16:colId xmlns:a16="http://schemas.microsoft.com/office/drawing/2014/main" val="527371676"/>
                    </a:ext>
                  </a:extLst>
                </a:gridCol>
                <a:gridCol w="1580707">
                  <a:extLst>
                    <a:ext uri="{9D8B030D-6E8A-4147-A177-3AD203B41FA5}">
                      <a16:colId xmlns:a16="http://schemas.microsoft.com/office/drawing/2014/main" val="412956409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ERA5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363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Daytime</a:t>
                      </a:r>
                      <a:br>
                        <a:rPr lang="en-GB" dirty="0"/>
                      </a:br>
                      <a:r>
                        <a:rPr lang="en-GB" dirty="0"/>
                        <a:t>06-17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-1.5 ±1.0 K </a:t>
                      </a:r>
                    </a:p>
                    <a:p>
                      <a:r>
                        <a:rPr lang="en-GB" dirty="0"/>
                        <a:t>largest -3.2 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11944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Nighttime</a:t>
                      </a:r>
                      <a:br>
                        <a:rPr lang="en-GB" dirty="0"/>
                      </a:br>
                      <a:r>
                        <a:rPr lang="en-GB" dirty="0"/>
                        <a:t>18-05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0.7  ±0.7 K</a:t>
                      </a:r>
                    </a:p>
                    <a:p>
                      <a:r>
                        <a:rPr lang="en-GB" dirty="0"/>
                        <a:t>largest +1.1K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71611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Full day</a:t>
                      </a:r>
                      <a:br>
                        <a:rPr lang="en-GB" dirty="0"/>
                      </a:br>
                      <a:r>
                        <a:rPr lang="en-GB" dirty="0"/>
                        <a:t>0-24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-0.4 ±0.6 K</a:t>
                      </a:r>
                    </a:p>
                    <a:p>
                      <a:r>
                        <a:rPr lang="en-GB" dirty="0"/>
                        <a:t>largest -3.17 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8259129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DCD80AEF-4B48-EF8C-57DE-5F9517C5CB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0714868"/>
              </p:ext>
            </p:extLst>
          </p:nvPr>
        </p:nvGraphicFramePr>
        <p:xfrm>
          <a:off x="13152075" y="4314287"/>
          <a:ext cx="2735625" cy="22910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11625">
                  <a:extLst>
                    <a:ext uri="{9D8B030D-6E8A-4147-A177-3AD203B41FA5}">
                      <a16:colId xmlns:a16="http://schemas.microsoft.com/office/drawing/2014/main" val="527371676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412956409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Old std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ERA5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363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Daytime</a:t>
                      </a:r>
                      <a:br>
                        <a:rPr lang="en-GB" dirty="0"/>
                      </a:br>
                      <a:r>
                        <a:rPr lang="en-GB" dirty="0"/>
                        <a:t>06-17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-1.5   ±1.2 K </a:t>
                      </a:r>
                    </a:p>
                    <a:p>
                      <a:r>
                        <a:rPr lang="en-GB" dirty="0"/>
                        <a:t>largest -3.2 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11944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Nighttime</a:t>
                      </a:r>
                      <a:br>
                        <a:rPr lang="en-GB" dirty="0"/>
                      </a:br>
                      <a:r>
                        <a:rPr lang="en-GB" dirty="0"/>
                        <a:t>18-05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 0.7   ±0.3 K</a:t>
                      </a:r>
                    </a:p>
                    <a:p>
                      <a:r>
                        <a:rPr lang="en-GB" dirty="0"/>
                        <a:t>largest +1.1K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71611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Full day</a:t>
                      </a:r>
                      <a:br>
                        <a:rPr lang="en-GB" dirty="0"/>
                      </a:br>
                      <a:r>
                        <a:rPr lang="en-GB" dirty="0"/>
                        <a:t>0-24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-0.4   ±1.4 K</a:t>
                      </a:r>
                    </a:p>
                    <a:p>
                      <a:r>
                        <a:rPr lang="en-GB" dirty="0"/>
                        <a:t>largest -3.17 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82591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350722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842B27-AB0D-50AD-ED51-9CD48D9E5E1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5F84AF-DCC6-ED84-0AEF-D09128758F9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0619441-52F9-4C5C-AE33-4A9761A8024D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6D67A0BC-AE85-4E13-58A6-DD28D8954A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Daytime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8C9FC0E-A089-2329-FB70-75FDF0B173E5}"/>
              </a:ext>
            </a:extLst>
          </p:cNvPr>
          <p:cNvSpPr txBox="1"/>
          <p:nvPr/>
        </p:nvSpPr>
        <p:spPr>
          <a:xfrm>
            <a:off x="9485971" y="189544"/>
            <a:ext cx="178448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Daytime (06-17): </a:t>
            </a:r>
          </a:p>
          <a:p>
            <a:r>
              <a:rPr lang="en-GB" dirty="0"/>
              <a:t>-1.5 ±1.0 K </a:t>
            </a:r>
          </a:p>
          <a:p>
            <a:r>
              <a:rPr lang="en-GB" dirty="0"/>
              <a:t>largest -3.17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61D0A25-CF78-2CD6-4D4F-72EE8AE045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2149" y="70155"/>
            <a:ext cx="3617304" cy="187520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F21978A-3BBF-2E62-14A1-DA15B5BC09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80000"/>
            <a:ext cx="12192000" cy="4134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5731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26B6C4-7C07-CF1C-DD60-EF03DE0916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8A5953-06D0-1621-820B-03E6CAE85D7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0EADC4-1467-F9DF-917E-E9C525E688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49B8204-D58D-7760-E80B-D3AD40395451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B44338C9-3467-D3C0-4452-F0926FD2A2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Nighttime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A9892C7-886B-1BD3-F228-641EBA759B8F}"/>
              </a:ext>
            </a:extLst>
          </p:cNvPr>
          <p:cNvSpPr txBox="1"/>
          <p:nvPr/>
        </p:nvSpPr>
        <p:spPr>
          <a:xfrm>
            <a:off x="9485971" y="189544"/>
            <a:ext cx="199929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Nighttime (18-05):</a:t>
            </a:r>
          </a:p>
          <a:p>
            <a:r>
              <a:rPr lang="en-GB" dirty="0"/>
              <a:t>0.7  ±0.7 K</a:t>
            </a:r>
          </a:p>
          <a:p>
            <a:r>
              <a:rPr lang="en-GB" dirty="0"/>
              <a:t>largest 1.10 K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16632F4-C068-373B-D693-466938278B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2149" y="70155"/>
            <a:ext cx="3617304" cy="187520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0EDFEAB-D2D8-5A5A-2207-E37DE9D448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80000"/>
            <a:ext cx="12192000" cy="4134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01371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11"/>
</p:tagLst>
</file>

<file path=ppt/theme/theme1.xml><?xml version="1.0" encoding="utf-8"?>
<a:theme xmlns:a="http://schemas.openxmlformats.org/drawingml/2006/main" name="Internal Theme">
  <a:themeElements>
    <a:clrScheme name="NCEO Swatches 1">
      <a:dk1>
        <a:srgbClr val="2B3459"/>
      </a:dk1>
      <a:lt1>
        <a:srgbClr val="FFFFFF"/>
      </a:lt1>
      <a:dk2>
        <a:srgbClr val="2B3890"/>
      </a:dk2>
      <a:lt2>
        <a:srgbClr val="FFFFFF"/>
      </a:lt2>
      <a:accent1>
        <a:srgbClr val="2B3890"/>
      </a:accent1>
      <a:accent2>
        <a:srgbClr val="9B98C6"/>
      </a:accent2>
      <a:accent3>
        <a:srgbClr val="4D71B8"/>
      </a:accent3>
      <a:accent4>
        <a:srgbClr val="2B3459"/>
      </a:accent4>
      <a:accent5>
        <a:srgbClr val="71D8D3"/>
      </a:accent5>
      <a:accent6>
        <a:srgbClr val="647189"/>
      </a:accent6>
      <a:hlink>
        <a:srgbClr val="4C64FF"/>
      </a:hlink>
      <a:folHlink>
        <a:srgbClr val="0023F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CEO presentation Template.potx" id="{7AF9BA53-126B-400D-9C76-509F61A4E1D2}" vid="{2CBA7115-F0D5-4D72-9252-0A0F28DA4D5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NCEO presentation Template</Template>
  <TotalTime>0</TotalTime>
  <Words>854</Words>
  <Application>Microsoft Office PowerPoint</Application>
  <PresentationFormat>Widescreen</PresentationFormat>
  <Paragraphs>151</Paragraphs>
  <Slides>14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Aptos</vt:lpstr>
      <vt:lpstr>Arial</vt:lpstr>
      <vt:lpstr>Calibri</vt:lpstr>
      <vt:lpstr>Internal Theme</vt:lpstr>
      <vt:lpstr>Intercomparison of SEVIRI Land Surface Temperature with ERA5 reanalysis over Africa</vt:lpstr>
      <vt:lpstr>Aim and sources</vt:lpstr>
      <vt:lpstr>Data Sources</vt:lpstr>
      <vt:lpstr>Data Sources</vt:lpstr>
      <vt:lpstr>Data availability</vt:lpstr>
      <vt:lpstr>ERA5 skt vs SEVIRI retrieved LST</vt:lpstr>
      <vt:lpstr>ERA5 skt vs SEVIRI retrieved LST</vt:lpstr>
      <vt:lpstr>Daytime </vt:lpstr>
      <vt:lpstr>Nighttime</vt:lpstr>
      <vt:lpstr>Biome specific examples with CCI Land Cover data</vt:lpstr>
      <vt:lpstr>ERA5 Land</vt:lpstr>
      <vt:lpstr>ERA5 Land skt vs SEVIRI retrieved LST</vt:lpstr>
      <vt:lpstr>Concluding remarks </vt:lpstr>
      <vt:lpstr>Thank you &amp; questions welcome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Riccardo Monfardini</dc:creator>
  <cp:lastModifiedBy>Riccardo Monfardini</cp:lastModifiedBy>
  <cp:revision>1</cp:revision>
  <dcterms:created xsi:type="dcterms:W3CDTF">2024-11-27T10:42:23Z</dcterms:created>
  <dcterms:modified xsi:type="dcterms:W3CDTF">2024-12-02T14:31:44Z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14CE3642-CCA9-4F8F-9B5F-7051AA9409F8</vt:lpwstr>
  </property>
  <property fmtid="{D5CDD505-2E9C-101B-9397-08002B2CF9AE}" pid="3" name="ArticulatePath">
    <vt:lpwstr>https://livereadingac-my.sharepoint.com/personal/an925021_reading_ac_uk/Documents/NCEO Training Documents/NCEO Admin/Templates/NCEO Science - 16.9 Template 2019 (3)</vt:lpwstr>
  </property>
</Properties>
</file>