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4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diagrams/data3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ata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7" r:id="rId4"/>
  </p:sldMasterIdLst>
  <p:notesMasterIdLst>
    <p:notesMasterId r:id="rId15"/>
  </p:notesMasterIdLst>
  <p:sldIdLst>
    <p:sldId id="256" r:id="rId5"/>
    <p:sldId id="271" r:id="rId6"/>
    <p:sldId id="272" r:id="rId7"/>
    <p:sldId id="261" r:id="rId8"/>
    <p:sldId id="262" r:id="rId9"/>
    <p:sldId id="273" r:id="rId10"/>
    <p:sldId id="274" r:id="rId11"/>
    <p:sldId id="263" r:id="rId12"/>
    <p:sldId id="269" r:id="rId13"/>
    <p:sldId id="265" r:id="rId14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226" autoAdjust="0"/>
  </p:normalViewPr>
  <p:slideViewPr>
    <p:cSldViewPr snapToGrid="0">
      <p:cViewPr varScale="1">
        <p:scale>
          <a:sx n="78" d="100"/>
          <a:sy n="78" d="100"/>
        </p:scale>
        <p:origin x="806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0.pn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image" Target="../media/image240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526216-0DE4-49F4-9FF0-04536B2B8651}" type="doc">
      <dgm:prSet loTypeId="urn:microsoft.com/office/officeart/2018/2/layout/IconLabel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857F654C-0D92-467E-B508-6DEA01E59109}">
      <dgm:prSet custT="1"/>
      <dgm:spPr/>
      <dgm:t>
        <a:bodyPr/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dirty="0">
              <a:solidFill>
                <a:srgbClr val="002E56"/>
              </a:solidFill>
              <a:latin typeface="Arial"/>
              <a:ea typeface="+mn-ea"/>
              <a:cs typeface="+mn-cs"/>
            </a:rPr>
            <a:t>Quasi-simultaneous satellite acquisitions</a:t>
          </a:r>
        </a:p>
      </dgm:t>
    </dgm:pt>
    <dgm:pt modelId="{D2116A52-28C9-4C32-BAC4-8BA917972C6B}" type="parTrans" cxnId="{CF3ACAF3-A160-4D83-AF9E-04B0A00FFF98}">
      <dgm:prSet/>
      <dgm:spPr/>
      <dgm:t>
        <a:bodyPr/>
        <a:lstStyle/>
        <a:p>
          <a:endParaRPr lang="en-US"/>
        </a:p>
      </dgm:t>
    </dgm:pt>
    <dgm:pt modelId="{4738C51B-8801-4C14-B375-8049E67DD476}" type="sibTrans" cxnId="{CF3ACAF3-A160-4D83-AF9E-04B0A00FFF98}">
      <dgm:prSet/>
      <dgm:spPr/>
      <dgm:t>
        <a:bodyPr/>
        <a:lstStyle/>
        <a:p>
          <a:endParaRPr lang="en-US"/>
        </a:p>
      </dgm:t>
    </dgm:pt>
    <dgm:pt modelId="{240A919E-3867-4806-B6D8-A85E32B6DF8E}">
      <dgm:prSet custT="1"/>
      <dgm:spPr/>
      <dgm:t>
        <a:bodyPr/>
        <a:lstStyle/>
        <a:p>
          <a:r>
            <a:rPr lang="en-US" sz="2800" b="0" kern="1200" dirty="0">
              <a:solidFill>
                <a:schemeClr val="accent1"/>
              </a:solidFill>
              <a:latin typeface="+mj-lt"/>
              <a:ea typeface="+mj-ea"/>
              <a:cs typeface="+mj-cs"/>
            </a:rPr>
            <a:t>Airborne data</a:t>
          </a:r>
        </a:p>
      </dgm:t>
    </dgm:pt>
    <dgm:pt modelId="{B52E07F1-0785-43D6-A194-0C6CEB828B40}" type="sibTrans" cxnId="{479610F9-FEB5-4CD3-9097-D5322F3F8C4D}">
      <dgm:prSet/>
      <dgm:spPr/>
      <dgm:t>
        <a:bodyPr/>
        <a:lstStyle/>
        <a:p>
          <a:endParaRPr lang="en-US"/>
        </a:p>
      </dgm:t>
    </dgm:pt>
    <dgm:pt modelId="{2CC04B75-6247-402A-82A7-EA19E9373B81}" type="parTrans" cxnId="{479610F9-FEB5-4CD3-9097-D5322F3F8C4D}">
      <dgm:prSet/>
      <dgm:spPr/>
      <dgm:t>
        <a:bodyPr/>
        <a:lstStyle/>
        <a:p>
          <a:endParaRPr lang="en-US"/>
        </a:p>
      </dgm:t>
    </dgm:pt>
    <dgm:pt modelId="{F56CFD04-DF88-4744-BA40-1D5228A47BC3}" type="pres">
      <dgm:prSet presAssocID="{40526216-0DE4-49F4-9FF0-04536B2B8651}" presName="root" presStyleCnt="0">
        <dgm:presLayoutVars>
          <dgm:dir/>
          <dgm:resizeHandles val="exact"/>
        </dgm:presLayoutVars>
      </dgm:prSet>
      <dgm:spPr/>
    </dgm:pt>
    <dgm:pt modelId="{C681E90A-B6C5-49BD-B7B3-9788BD3C432F}" type="pres">
      <dgm:prSet presAssocID="{240A919E-3867-4806-B6D8-A85E32B6DF8E}" presName="compNode" presStyleCnt="0"/>
      <dgm:spPr/>
    </dgm:pt>
    <dgm:pt modelId="{875DC4DE-D6FB-4510-8A91-17DFB2C7EEF2}" type="pres">
      <dgm:prSet presAssocID="{240A919E-3867-4806-B6D8-A85E32B6DF8E}" presName="iconRect" presStyleLbl="node1" presStyleIdx="0" presStyleCnt="2" custScaleX="166667" custScaleY="129780" custLinFactNeighborX="832" custLinFactNeighborY="19101"/>
      <dgm:spPr>
        <a:blipFill rotWithShape="1">
          <a:blip xmlns:r="http://schemas.openxmlformats.org/officeDocument/2006/relationships" r:embed="rId1"/>
          <a:srcRect/>
          <a:stretch>
            <a:fillRect t="-2000" b="-2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irplane"/>
        </a:ext>
      </dgm:extLst>
    </dgm:pt>
    <dgm:pt modelId="{16275931-22DA-4FE7-BC6C-54746D6394C8}" type="pres">
      <dgm:prSet presAssocID="{240A919E-3867-4806-B6D8-A85E32B6DF8E}" presName="spaceRect" presStyleCnt="0"/>
      <dgm:spPr/>
    </dgm:pt>
    <dgm:pt modelId="{0D891AC8-2900-40B6-8486-AEFB8B854E08}" type="pres">
      <dgm:prSet presAssocID="{240A919E-3867-4806-B6D8-A85E32B6DF8E}" presName="textRect" presStyleLbl="revTx" presStyleIdx="0" presStyleCnt="2" custLinFactNeighborX="-2949" custLinFactNeighborY="72905">
        <dgm:presLayoutVars>
          <dgm:chMax val="1"/>
          <dgm:chPref val="1"/>
        </dgm:presLayoutVars>
      </dgm:prSet>
      <dgm:spPr/>
    </dgm:pt>
    <dgm:pt modelId="{236F39FD-4CDF-4CC3-BF47-EDE41548F493}" type="pres">
      <dgm:prSet presAssocID="{B52E07F1-0785-43D6-A194-0C6CEB828B40}" presName="sibTrans" presStyleCnt="0"/>
      <dgm:spPr/>
    </dgm:pt>
    <dgm:pt modelId="{0E490039-2F32-4029-9EC2-4E9633833C89}" type="pres">
      <dgm:prSet presAssocID="{857F654C-0D92-467E-B508-6DEA01E59109}" presName="compNode" presStyleCnt="0"/>
      <dgm:spPr/>
    </dgm:pt>
    <dgm:pt modelId="{F2BB8123-8360-4CE8-AAF1-0193A4B352BD}" type="pres">
      <dgm:prSet presAssocID="{857F654C-0D92-467E-B508-6DEA01E59109}" presName="iconRect" presStyleLbl="node1" presStyleIdx="1" presStyleCnt="2" custScaleX="185185" custScaleY="185185" custLinFactNeighborY="-17903"/>
      <dgm:spPr>
        <a:blipFill rotWithShape="1">
          <a:blip xmlns:r="http://schemas.openxmlformats.org/officeDocument/2006/relationships" r:embed="rId2"/>
          <a:srcRect/>
          <a:stretch>
            <a:fillRect l="-2000" r="-2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tterplot with solid fill"/>
        </a:ext>
      </dgm:extLst>
    </dgm:pt>
    <dgm:pt modelId="{04BBDF94-8B1E-4FCB-8810-E02A42CD3F2E}" type="pres">
      <dgm:prSet presAssocID="{857F654C-0D92-467E-B508-6DEA01E59109}" presName="spaceRect" presStyleCnt="0"/>
      <dgm:spPr/>
    </dgm:pt>
    <dgm:pt modelId="{D0FE2978-FE37-45A6-A616-E2543C332770}" type="pres">
      <dgm:prSet presAssocID="{857F654C-0D92-467E-B508-6DEA01E59109}" presName="textRect" presStyleLbl="revTx" presStyleIdx="1" presStyleCnt="2" custLinFactNeighborX="-1897" custLinFactNeighborY="34171">
        <dgm:presLayoutVars>
          <dgm:chMax val="1"/>
          <dgm:chPref val="1"/>
        </dgm:presLayoutVars>
      </dgm:prSet>
      <dgm:spPr/>
    </dgm:pt>
  </dgm:ptLst>
  <dgm:cxnLst>
    <dgm:cxn modelId="{F29916C6-1D97-42C5-9A5D-290D96DE6819}" type="presOf" srcId="{240A919E-3867-4806-B6D8-A85E32B6DF8E}" destId="{0D891AC8-2900-40B6-8486-AEFB8B854E08}" srcOrd="0" destOrd="0" presId="urn:microsoft.com/office/officeart/2018/2/layout/IconLabelList"/>
    <dgm:cxn modelId="{5BF6C6E1-2C57-470A-8029-F09558C4111A}" type="presOf" srcId="{40526216-0DE4-49F4-9FF0-04536B2B8651}" destId="{F56CFD04-DF88-4744-BA40-1D5228A47BC3}" srcOrd="0" destOrd="0" presId="urn:microsoft.com/office/officeart/2018/2/layout/IconLabelList"/>
    <dgm:cxn modelId="{0D25DAE8-CEED-4733-9EE2-0A31D1966AA1}" type="presOf" srcId="{857F654C-0D92-467E-B508-6DEA01E59109}" destId="{D0FE2978-FE37-45A6-A616-E2543C332770}" srcOrd="0" destOrd="0" presId="urn:microsoft.com/office/officeart/2018/2/layout/IconLabelList"/>
    <dgm:cxn modelId="{CF3ACAF3-A160-4D83-AF9E-04B0A00FFF98}" srcId="{40526216-0DE4-49F4-9FF0-04536B2B8651}" destId="{857F654C-0D92-467E-B508-6DEA01E59109}" srcOrd="1" destOrd="0" parTransId="{D2116A52-28C9-4C32-BAC4-8BA917972C6B}" sibTransId="{4738C51B-8801-4C14-B375-8049E67DD476}"/>
    <dgm:cxn modelId="{479610F9-FEB5-4CD3-9097-D5322F3F8C4D}" srcId="{40526216-0DE4-49F4-9FF0-04536B2B8651}" destId="{240A919E-3867-4806-B6D8-A85E32B6DF8E}" srcOrd="0" destOrd="0" parTransId="{2CC04B75-6247-402A-82A7-EA19E9373B81}" sibTransId="{B52E07F1-0785-43D6-A194-0C6CEB828B40}"/>
    <dgm:cxn modelId="{F3D8939D-C26B-4516-B80A-CB14CB47BBE6}" type="presParOf" srcId="{F56CFD04-DF88-4744-BA40-1D5228A47BC3}" destId="{C681E90A-B6C5-49BD-B7B3-9788BD3C432F}" srcOrd="0" destOrd="0" presId="urn:microsoft.com/office/officeart/2018/2/layout/IconLabelList"/>
    <dgm:cxn modelId="{02992B75-ABE3-415A-8CE7-8F44A3221225}" type="presParOf" srcId="{C681E90A-B6C5-49BD-B7B3-9788BD3C432F}" destId="{875DC4DE-D6FB-4510-8A91-17DFB2C7EEF2}" srcOrd="0" destOrd="0" presId="urn:microsoft.com/office/officeart/2018/2/layout/IconLabelList"/>
    <dgm:cxn modelId="{B0C37C1F-5681-43A3-B240-FB7384FC64B9}" type="presParOf" srcId="{C681E90A-B6C5-49BD-B7B3-9788BD3C432F}" destId="{16275931-22DA-4FE7-BC6C-54746D6394C8}" srcOrd="1" destOrd="0" presId="urn:microsoft.com/office/officeart/2018/2/layout/IconLabelList"/>
    <dgm:cxn modelId="{194D9130-1AE4-43D1-BDB1-23E71305790D}" type="presParOf" srcId="{C681E90A-B6C5-49BD-B7B3-9788BD3C432F}" destId="{0D891AC8-2900-40B6-8486-AEFB8B854E08}" srcOrd="2" destOrd="0" presId="urn:microsoft.com/office/officeart/2018/2/layout/IconLabelList"/>
    <dgm:cxn modelId="{C3D08BB5-6FEF-4D96-BC5B-C6166BD78934}" type="presParOf" srcId="{F56CFD04-DF88-4744-BA40-1D5228A47BC3}" destId="{236F39FD-4CDF-4CC3-BF47-EDE41548F493}" srcOrd="1" destOrd="0" presId="urn:microsoft.com/office/officeart/2018/2/layout/IconLabelList"/>
    <dgm:cxn modelId="{9A592AA2-3989-4A0A-8792-80C773A0498C}" type="presParOf" srcId="{F56CFD04-DF88-4744-BA40-1D5228A47BC3}" destId="{0E490039-2F32-4029-9EC2-4E9633833C89}" srcOrd="2" destOrd="0" presId="urn:microsoft.com/office/officeart/2018/2/layout/IconLabelList"/>
    <dgm:cxn modelId="{76B947A7-E424-47CA-88DE-AB9CDEE57B25}" type="presParOf" srcId="{0E490039-2F32-4029-9EC2-4E9633833C89}" destId="{F2BB8123-8360-4CE8-AAF1-0193A4B352BD}" srcOrd="0" destOrd="0" presId="urn:microsoft.com/office/officeart/2018/2/layout/IconLabelList"/>
    <dgm:cxn modelId="{AC60DAD9-F989-47B4-846A-4B3AA9CEE7B5}" type="presParOf" srcId="{0E490039-2F32-4029-9EC2-4E9633833C89}" destId="{04BBDF94-8B1E-4FCB-8810-E02A42CD3F2E}" srcOrd="1" destOrd="0" presId="urn:microsoft.com/office/officeart/2018/2/layout/IconLabelList"/>
    <dgm:cxn modelId="{BF3FA018-853F-4EE8-832F-080B04FF7578}" type="presParOf" srcId="{0E490039-2F32-4029-9EC2-4E9633833C89}" destId="{D0FE2978-FE37-45A6-A616-E2543C332770}" srcOrd="2" destOrd="0" presId="urn:microsoft.com/office/officeart/2018/2/layout/IconLabel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3B7E7D-8554-4231-8CF5-BC2A4A7BE287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</dgm:pt>
    <dgm:pt modelId="{0DA5EC52-CD5E-4A0B-9640-F747C74DCAAA}">
      <dgm:prSet phldrT="[Text]"/>
      <dgm:spPr/>
      <dgm:t>
        <a:bodyPr/>
        <a:lstStyle/>
        <a:p>
          <a:r>
            <a:rPr lang="en-US" dirty="0"/>
            <a:t>Define period &amp; region</a:t>
          </a:r>
        </a:p>
      </dgm:t>
    </dgm:pt>
    <dgm:pt modelId="{2FC1A480-651E-4737-8A5A-5CD0B7D8907A}" type="parTrans" cxnId="{9FFEC8B4-73E8-472D-9E07-DCAA9C5D5099}">
      <dgm:prSet/>
      <dgm:spPr/>
      <dgm:t>
        <a:bodyPr/>
        <a:lstStyle/>
        <a:p>
          <a:endParaRPr lang="en-GB"/>
        </a:p>
      </dgm:t>
    </dgm:pt>
    <dgm:pt modelId="{A5EBDD29-B84D-4D86-8217-886324420DA7}" type="sibTrans" cxnId="{9FFEC8B4-73E8-472D-9E07-DCAA9C5D5099}">
      <dgm:prSet/>
      <dgm:spPr/>
      <dgm:t>
        <a:bodyPr/>
        <a:lstStyle/>
        <a:p>
          <a:endParaRPr lang="en-GB"/>
        </a:p>
      </dgm:t>
    </dgm:pt>
    <dgm:pt modelId="{89A22BEA-EC61-4DC5-A04C-21440A4050F7}">
      <dgm:prSet phldrT="[Text]"/>
      <dgm:spPr/>
      <dgm:t>
        <a:bodyPr/>
        <a:lstStyle/>
        <a:p>
          <a:r>
            <a:rPr lang="en-US" dirty="0"/>
            <a:t>Collect S3 &amp; ECOSTRESS</a:t>
          </a:r>
          <a:endParaRPr lang="en-GB" dirty="0"/>
        </a:p>
      </dgm:t>
    </dgm:pt>
    <dgm:pt modelId="{808616EE-68FB-45A1-BD95-8B508B3B3993}" type="parTrans" cxnId="{B180F97F-E555-41DE-9794-358300582A57}">
      <dgm:prSet/>
      <dgm:spPr/>
      <dgm:t>
        <a:bodyPr/>
        <a:lstStyle/>
        <a:p>
          <a:endParaRPr lang="en-GB"/>
        </a:p>
      </dgm:t>
    </dgm:pt>
    <dgm:pt modelId="{06916337-DBED-4E62-8832-748CFB0DBBFE}" type="sibTrans" cxnId="{B180F97F-E555-41DE-9794-358300582A57}">
      <dgm:prSet/>
      <dgm:spPr/>
      <dgm:t>
        <a:bodyPr/>
        <a:lstStyle/>
        <a:p>
          <a:endParaRPr lang="en-GB"/>
        </a:p>
      </dgm:t>
    </dgm:pt>
    <dgm:pt modelId="{7F8F94F5-C411-4253-AAD4-3EAA7C1DD10A}">
      <dgm:prSet phldrT="[Text]"/>
      <dgm:spPr/>
      <dgm:t>
        <a:bodyPr/>
        <a:lstStyle/>
        <a:p>
          <a:r>
            <a:rPr lang="en-US" dirty="0"/>
            <a:t>Resample S3</a:t>
          </a:r>
          <a:endParaRPr lang="en-GB" dirty="0"/>
        </a:p>
      </dgm:t>
    </dgm:pt>
    <dgm:pt modelId="{AFE9C0AE-EFA3-4527-9C1A-BBA619130A4A}" type="parTrans" cxnId="{638460A6-952E-4FD6-A5E5-D4455EA10EEB}">
      <dgm:prSet/>
      <dgm:spPr/>
      <dgm:t>
        <a:bodyPr/>
        <a:lstStyle/>
        <a:p>
          <a:endParaRPr lang="en-GB"/>
        </a:p>
      </dgm:t>
    </dgm:pt>
    <dgm:pt modelId="{400BE563-C523-4CFA-A6EA-95243DA9F413}" type="sibTrans" cxnId="{638460A6-952E-4FD6-A5E5-D4455EA10EEB}">
      <dgm:prSet/>
      <dgm:spPr/>
      <dgm:t>
        <a:bodyPr/>
        <a:lstStyle/>
        <a:p>
          <a:endParaRPr lang="en-GB"/>
        </a:p>
      </dgm:t>
    </dgm:pt>
    <dgm:pt modelId="{FEC7027C-46DC-497F-A44F-8BB98107B4CB}">
      <dgm:prSet phldrT="[Text]"/>
      <dgm:spPr/>
      <dgm:t>
        <a:bodyPr/>
        <a:lstStyle/>
        <a:p>
          <a:r>
            <a:rPr lang="en-US" dirty="0"/>
            <a:t>Cross-calibrate</a:t>
          </a:r>
          <a:endParaRPr lang="en-GB" dirty="0"/>
        </a:p>
      </dgm:t>
    </dgm:pt>
    <dgm:pt modelId="{3C7FDBF3-7341-41B5-AEFE-36EEDDF20C01}" type="parTrans" cxnId="{309B7F86-E678-452A-BED6-C4BFFDFC08CD}">
      <dgm:prSet/>
      <dgm:spPr/>
      <dgm:t>
        <a:bodyPr/>
        <a:lstStyle/>
        <a:p>
          <a:endParaRPr lang="en-GB"/>
        </a:p>
      </dgm:t>
    </dgm:pt>
    <dgm:pt modelId="{783C924B-FC0F-4E99-9093-3958E64C1BED}" type="sibTrans" cxnId="{309B7F86-E678-452A-BED6-C4BFFDFC08CD}">
      <dgm:prSet/>
      <dgm:spPr/>
      <dgm:t>
        <a:bodyPr/>
        <a:lstStyle/>
        <a:p>
          <a:endParaRPr lang="en-GB"/>
        </a:p>
      </dgm:t>
    </dgm:pt>
    <dgm:pt modelId="{434D5B3F-97ED-432E-9E95-923BA5A5226E}">
      <dgm:prSet phldrT="[Text]"/>
      <dgm:spPr/>
      <dgm:t>
        <a:bodyPr/>
        <a:lstStyle/>
        <a:p>
          <a:r>
            <a:rPr lang="en-US" dirty="0"/>
            <a:t>Analyze</a:t>
          </a:r>
          <a:endParaRPr lang="en-GB" dirty="0"/>
        </a:p>
      </dgm:t>
    </dgm:pt>
    <dgm:pt modelId="{C6043BE9-4BC2-43F0-93DA-2D19B5A274A0}" type="parTrans" cxnId="{CFB899FD-B59A-4BBE-B4AD-16A96FA562D6}">
      <dgm:prSet/>
      <dgm:spPr/>
      <dgm:t>
        <a:bodyPr/>
        <a:lstStyle/>
        <a:p>
          <a:endParaRPr lang="en-GB"/>
        </a:p>
      </dgm:t>
    </dgm:pt>
    <dgm:pt modelId="{493082A6-7412-45D5-A858-734AD5A5583A}" type="sibTrans" cxnId="{CFB899FD-B59A-4BBE-B4AD-16A96FA562D6}">
      <dgm:prSet/>
      <dgm:spPr/>
      <dgm:t>
        <a:bodyPr/>
        <a:lstStyle/>
        <a:p>
          <a:endParaRPr lang="en-GB"/>
        </a:p>
      </dgm:t>
    </dgm:pt>
    <dgm:pt modelId="{21BA42EF-A383-4456-804B-AE7B755F7839}">
      <dgm:prSet phldrT="[Text]"/>
      <dgm:spPr/>
      <dgm:t>
        <a:bodyPr/>
        <a:lstStyle/>
        <a:p>
          <a:r>
            <a:rPr lang="en-US" dirty="0"/>
            <a:t>Flanders</a:t>
          </a:r>
        </a:p>
      </dgm:t>
    </dgm:pt>
    <dgm:pt modelId="{AA446237-B6F6-44BC-880F-6C8BBB4643E8}" type="parTrans" cxnId="{FA168E62-8B6C-4A87-BBDF-0869CC530765}">
      <dgm:prSet/>
      <dgm:spPr/>
      <dgm:t>
        <a:bodyPr/>
        <a:lstStyle/>
        <a:p>
          <a:endParaRPr lang="en-GB"/>
        </a:p>
      </dgm:t>
    </dgm:pt>
    <dgm:pt modelId="{DE79B87E-18B7-4DF6-B37A-CD5C0C608EF7}" type="sibTrans" cxnId="{FA168E62-8B6C-4A87-BBDF-0869CC530765}">
      <dgm:prSet/>
      <dgm:spPr/>
      <dgm:t>
        <a:bodyPr/>
        <a:lstStyle/>
        <a:p>
          <a:endParaRPr lang="en-GB"/>
        </a:p>
      </dgm:t>
    </dgm:pt>
    <dgm:pt modelId="{BB4D8A64-5D0C-4BE6-B257-F55E481E1C8C}">
      <dgm:prSet phldrT="[Text]"/>
      <dgm:spPr/>
      <dgm:t>
        <a:bodyPr/>
        <a:lstStyle/>
        <a:p>
          <a:r>
            <a:rPr lang="en-US" dirty="0"/>
            <a:t>Sen-ET data mining sharpener</a:t>
          </a:r>
          <a:endParaRPr lang="en-GB" dirty="0"/>
        </a:p>
      </dgm:t>
    </dgm:pt>
    <dgm:pt modelId="{3D199A00-1882-4D4C-A690-08602C717523}" type="parTrans" cxnId="{E49ADD0E-87E2-4F42-BF0F-5AF1FD4953A6}">
      <dgm:prSet/>
      <dgm:spPr/>
      <dgm:t>
        <a:bodyPr/>
        <a:lstStyle/>
        <a:p>
          <a:endParaRPr lang="en-GB"/>
        </a:p>
      </dgm:t>
    </dgm:pt>
    <dgm:pt modelId="{E4D52EC9-F51A-4518-AA5B-FE80FD75EABE}" type="sibTrans" cxnId="{E49ADD0E-87E2-4F42-BF0F-5AF1FD4953A6}">
      <dgm:prSet/>
      <dgm:spPr/>
      <dgm:t>
        <a:bodyPr/>
        <a:lstStyle/>
        <a:p>
          <a:endParaRPr lang="en-GB"/>
        </a:p>
      </dgm:t>
    </dgm:pt>
    <dgm:pt modelId="{D869E9CB-1125-4B22-ADA1-858E80A8557C}">
      <dgm:prSet phldrT="[Text]"/>
      <dgm:spPr/>
      <dgm:t>
        <a:bodyPr/>
        <a:lstStyle/>
        <a:p>
          <a:r>
            <a:rPr lang="en-US" dirty="0"/>
            <a:t>Reduce radiometric uncertainty</a:t>
          </a:r>
          <a:endParaRPr lang="en-GB" dirty="0"/>
        </a:p>
      </dgm:t>
    </dgm:pt>
    <dgm:pt modelId="{8E67A571-794C-4A81-A42F-7F1A24F73D04}" type="parTrans" cxnId="{479AEA66-8C39-4119-B24A-D7DD8402E5BC}">
      <dgm:prSet/>
      <dgm:spPr/>
      <dgm:t>
        <a:bodyPr/>
        <a:lstStyle/>
        <a:p>
          <a:endParaRPr lang="en-GB"/>
        </a:p>
      </dgm:t>
    </dgm:pt>
    <dgm:pt modelId="{A36257A6-4904-47F2-A9FE-32D828474229}" type="sibTrans" cxnId="{479AEA66-8C39-4119-B24A-D7DD8402E5BC}">
      <dgm:prSet/>
      <dgm:spPr/>
      <dgm:t>
        <a:bodyPr/>
        <a:lstStyle/>
        <a:p>
          <a:endParaRPr lang="en-GB"/>
        </a:p>
      </dgm:t>
    </dgm:pt>
    <dgm:pt modelId="{C628FCF8-494E-48F2-89B2-C50F683B0B42}">
      <dgm:prSet phldrT="[Text]"/>
      <dgm:spPr/>
      <dgm:t>
        <a:bodyPr/>
        <a:lstStyle/>
        <a:p>
          <a:r>
            <a:rPr lang="en-US" dirty="0"/>
            <a:t>Directional effects</a:t>
          </a:r>
          <a:endParaRPr lang="en-GB" dirty="0"/>
        </a:p>
      </dgm:t>
    </dgm:pt>
    <dgm:pt modelId="{3BD24A1F-046A-48A4-A3B6-1087754DD576}" type="parTrans" cxnId="{D446B7AF-B3A5-4133-8DCE-07F187A3C9BE}">
      <dgm:prSet/>
      <dgm:spPr/>
      <dgm:t>
        <a:bodyPr/>
        <a:lstStyle/>
        <a:p>
          <a:endParaRPr lang="en-GB"/>
        </a:p>
      </dgm:t>
    </dgm:pt>
    <dgm:pt modelId="{17C3BB89-06F2-41FC-9029-A1E14FFC5762}" type="sibTrans" cxnId="{D446B7AF-B3A5-4133-8DCE-07F187A3C9BE}">
      <dgm:prSet/>
      <dgm:spPr/>
      <dgm:t>
        <a:bodyPr/>
        <a:lstStyle/>
        <a:p>
          <a:endParaRPr lang="en-GB"/>
        </a:p>
      </dgm:t>
    </dgm:pt>
    <dgm:pt modelId="{C9EB3049-A614-441E-A0E0-94C1544F10E7}">
      <dgm:prSet phldrT="[Text]"/>
      <dgm:spPr/>
      <dgm:t>
        <a:bodyPr/>
        <a:lstStyle/>
        <a:p>
          <a:r>
            <a:rPr lang="en-US" dirty="0"/>
            <a:t>Directional models</a:t>
          </a:r>
          <a:endParaRPr lang="en-GB" dirty="0"/>
        </a:p>
      </dgm:t>
    </dgm:pt>
    <dgm:pt modelId="{79B1ECC4-C6AA-49A9-AFAB-BAED1A424E18}" type="parTrans" cxnId="{A5DDEBA7-0CB3-43CA-9299-E1798CEF27E1}">
      <dgm:prSet/>
      <dgm:spPr/>
      <dgm:t>
        <a:bodyPr/>
        <a:lstStyle/>
        <a:p>
          <a:endParaRPr lang="en-GB"/>
        </a:p>
      </dgm:t>
    </dgm:pt>
    <dgm:pt modelId="{506F5B69-7BBB-4460-8CDD-7C1507CCF6F9}" type="sibTrans" cxnId="{A5DDEBA7-0CB3-43CA-9299-E1798CEF27E1}">
      <dgm:prSet/>
      <dgm:spPr/>
      <dgm:t>
        <a:bodyPr/>
        <a:lstStyle/>
        <a:p>
          <a:endParaRPr lang="en-GB"/>
        </a:p>
      </dgm:t>
    </dgm:pt>
    <dgm:pt modelId="{E40F57AF-B7A4-42CF-B812-CA2E5184FB1D}">
      <dgm:prSet phldrT="[Text]"/>
      <dgm:spPr/>
      <dgm:t>
        <a:bodyPr/>
        <a:lstStyle/>
        <a:p>
          <a:r>
            <a:rPr lang="en-US" dirty="0"/>
            <a:t>90 Pairs</a:t>
          </a:r>
          <a:endParaRPr lang="en-GB" dirty="0"/>
        </a:p>
      </dgm:t>
    </dgm:pt>
    <dgm:pt modelId="{F54B71CC-D751-4D37-8EDF-6B75739D1BED}" type="parTrans" cxnId="{28E97574-0AC1-4918-9EF7-30F18F990865}">
      <dgm:prSet/>
      <dgm:spPr/>
      <dgm:t>
        <a:bodyPr/>
        <a:lstStyle/>
        <a:p>
          <a:endParaRPr lang="en-GB"/>
        </a:p>
      </dgm:t>
    </dgm:pt>
    <dgm:pt modelId="{1F1B294D-A69A-464D-89B7-620CEB4BD193}" type="sibTrans" cxnId="{28E97574-0AC1-4918-9EF7-30F18F990865}">
      <dgm:prSet/>
      <dgm:spPr/>
      <dgm:t>
        <a:bodyPr/>
        <a:lstStyle/>
        <a:p>
          <a:endParaRPr lang="en-GB"/>
        </a:p>
      </dgm:t>
    </dgm:pt>
    <dgm:pt modelId="{3AF9A3A3-B255-44AD-9F01-FD4B7B2975B4}">
      <dgm:prSet phldrT="[Text]"/>
      <dgm:spPr/>
      <dgm:t>
        <a:bodyPr/>
        <a:lstStyle/>
        <a:p>
          <a:r>
            <a:rPr lang="en-US" dirty="0"/>
            <a:t>2019 - 2023</a:t>
          </a:r>
        </a:p>
      </dgm:t>
    </dgm:pt>
    <dgm:pt modelId="{C2D4E26C-1A51-4EFF-9F52-D12CC52406CE}" type="parTrans" cxnId="{1F474E36-5B43-4C15-BD11-6B5BA86FCDEF}">
      <dgm:prSet/>
      <dgm:spPr/>
      <dgm:t>
        <a:bodyPr/>
        <a:lstStyle/>
        <a:p>
          <a:endParaRPr lang="en-GB"/>
        </a:p>
      </dgm:t>
    </dgm:pt>
    <dgm:pt modelId="{047DEC5D-90BA-4B1B-8D97-04F84C589424}" type="sibTrans" cxnId="{1F474E36-5B43-4C15-BD11-6B5BA86FCDEF}">
      <dgm:prSet/>
      <dgm:spPr/>
      <dgm:t>
        <a:bodyPr/>
        <a:lstStyle/>
        <a:p>
          <a:endParaRPr lang="en-GB"/>
        </a:p>
      </dgm:t>
    </dgm:pt>
    <mc:AlternateContent xmlns:mc="http://schemas.openxmlformats.org/markup-compatibility/2006" xmlns:a14="http://schemas.microsoft.com/office/drawing/2010/main">
      <mc:Choice Requires="a14">
        <dgm:pt modelId="{0FFA9E07-4228-4F7E-B6A4-58C7020A922E}">
          <dgm:prSet phldrT="[Text]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Δt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&lt;10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min</m:t>
                    </m:r>
                  </m:oMath>
                </m:oMathPara>
              </a14:m>
              <a:endParaRPr lang="en-GB" dirty="0"/>
            </a:p>
          </dgm:t>
        </dgm:pt>
      </mc:Choice>
      <mc:Fallback xmlns="">
        <dgm:pt modelId="{0FFA9E07-4228-4F7E-B6A4-58C7020A922E}">
          <dgm:prSet phldrT="[Text]"/>
          <dgm:spPr/>
          <dgm:t>
            <a:bodyPr/>
            <a:lstStyle/>
            <a:p>
              <a:r>
                <a:rPr lang="en-US" b="0" i="0">
                  <a:latin typeface="Cambria Math" panose="02040503050406030204" pitchFamily="18" charset="0"/>
                </a:rPr>
                <a:t>Δt&lt;10 min</a:t>
              </a:r>
              <a:endParaRPr lang="en-GB" dirty="0"/>
            </a:p>
          </dgm:t>
        </dgm:pt>
      </mc:Fallback>
    </mc:AlternateContent>
    <dgm:pt modelId="{86F33B5D-F9D7-408F-8C5E-CBA6F303B93A}" type="parTrans" cxnId="{C2BB38E7-BB14-4411-A09E-DAA34D904B39}">
      <dgm:prSet/>
      <dgm:spPr/>
      <dgm:t>
        <a:bodyPr/>
        <a:lstStyle/>
        <a:p>
          <a:endParaRPr lang="en-GB"/>
        </a:p>
      </dgm:t>
    </dgm:pt>
    <dgm:pt modelId="{17C0B32E-F8DB-4AF6-9076-698D5F5FFCFB}" type="sibTrans" cxnId="{C2BB38E7-BB14-4411-A09E-DAA34D904B39}">
      <dgm:prSet/>
      <dgm:spPr/>
      <dgm:t>
        <a:bodyPr/>
        <a:lstStyle/>
        <a:p>
          <a:endParaRPr lang="en-GB"/>
        </a:p>
      </dgm:t>
    </dgm:pt>
    <dgm:pt modelId="{8CFF5B38-1A33-4432-8C7C-676BF7DA455E}">
      <dgm:prSet phldrT="[Text]"/>
      <dgm:spPr/>
      <dgm:t>
        <a:bodyPr/>
        <a:lstStyle/>
        <a:p>
          <a:r>
            <a:rPr lang="en-US" dirty="0"/>
            <a:t>S3 at ECOSTRESS resolution</a:t>
          </a:r>
          <a:endParaRPr lang="en-GB" dirty="0"/>
        </a:p>
      </dgm:t>
    </dgm:pt>
    <dgm:pt modelId="{BD128BA2-0A56-4896-B286-978FA2CC33C7}" type="parTrans" cxnId="{6096705B-82BD-4369-9198-D5D94541D609}">
      <dgm:prSet/>
      <dgm:spPr/>
      <dgm:t>
        <a:bodyPr/>
        <a:lstStyle/>
        <a:p>
          <a:endParaRPr lang="en-GB"/>
        </a:p>
      </dgm:t>
    </dgm:pt>
    <dgm:pt modelId="{D1304C5B-3F87-4988-B398-BF1E7AA738E7}" type="sibTrans" cxnId="{6096705B-82BD-4369-9198-D5D94541D609}">
      <dgm:prSet/>
      <dgm:spPr/>
      <dgm:t>
        <a:bodyPr/>
        <a:lstStyle/>
        <a:p>
          <a:endParaRPr lang="en-GB"/>
        </a:p>
      </dgm:t>
    </dgm:pt>
    <dgm:pt modelId="{9EAE7FB8-1444-46C9-877B-7084DECF0F98}">
      <dgm:prSet phldrT="[Text]"/>
      <dgm:spPr/>
      <dgm:t>
        <a:bodyPr/>
        <a:lstStyle/>
        <a:p>
          <a:r>
            <a:rPr lang="en-GB" dirty="0">
              <a:latin typeface="Calibri" panose="020F0502020204030204" pitchFamily="34" charset="0"/>
              <a:cs typeface="Calibri" panose="020F0502020204030204" pitchFamily="34" charset="0"/>
            </a:rPr>
            <a:t>|∆VZA| &lt; 10°</a:t>
          </a:r>
          <a:endParaRPr lang="en-GB" dirty="0"/>
        </a:p>
      </dgm:t>
    </dgm:pt>
    <dgm:pt modelId="{657C9E02-1292-4811-8B56-0DD44C8CD30D}" type="parTrans" cxnId="{7869808E-1C21-490B-A07E-352C039B6394}">
      <dgm:prSet/>
      <dgm:spPr/>
      <dgm:t>
        <a:bodyPr/>
        <a:lstStyle/>
        <a:p>
          <a:endParaRPr lang="en-GB"/>
        </a:p>
      </dgm:t>
    </dgm:pt>
    <dgm:pt modelId="{108C0146-48CC-4C72-8409-A8573BB660AD}" type="sibTrans" cxnId="{7869808E-1C21-490B-A07E-352C039B6394}">
      <dgm:prSet/>
      <dgm:spPr/>
      <dgm:t>
        <a:bodyPr/>
        <a:lstStyle/>
        <a:p>
          <a:endParaRPr lang="en-GB"/>
        </a:p>
      </dgm:t>
    </dgm:pt>
    <dgm:pt modelId="{FB575592-E49D-48A3-9D75-C11C56AF6483}" type="pres">
      <dgm:prSet presAssocID="{483B7E7D-8554-4231-8CF5-BC2A4A7BE287}" presName="Name0" presStyleCnt="0">
        <dgm:presLayoutVars>
          <dgm:dir/>
          <dgm:animLvl val="lvl"/>
          <dgm:resizeHandles val="exact"/>
        </dgm:presLayoutVars>
      </dgm:prSet>
      <dgm:spPr/>
    </dgm:pt>
    <dgm:pt modelId="{12F52D83-7D24-4901-AF45-FA3FD7C7569D}" type="pres">
      <dgm:prSet presAssocID="{0DA5EC52-CD5E-4A0B-9640-F747C74DCAAA}" presName="vertFlow" presStyleCnt="0"/>
      <dgm:spPr/>
    </dgm:pt>
    <dgm:pt modelId="{E4221A80-5D9E-46E0-81D3-1EE8072F4A91}" type="pres">
      <dgm:prSet presAssocID="{0DA5EC52-CD5E-4A0B-9640-F747C74DCAAA}" presName="header" presStyleLbl="node1" presStyleIdx="0" presStyleCnt="5"/>
      <dgm:spPr/>
    </dgm:pt>
    <dgm:pt modelId="{3168931F-3EDA-46BE-8B7A-C51D88FDC1FB}" type="pres">
      <dgm:prSet presAssocID="{C2D4E26C-1A51-4EFF-9F52-D12CC52406CE}" presName="parTrans" presStyleLbl="sibTrans2D1" presStyleIdx="0" presStyleCnt="10"/>
      <dgm:spPr/>
    </dgm:pt>
    <dgm:pt modelId="{88BAF2F2-A6F9-4535-983E-3EB191FD2163}" type="pres">
      <dgm:prSet presAssocID="{3AF9A3A3-B255-44AD-9F01-FD4B7B2975B4}" presName="child" presStyleLbl="alignAccFollowNode1" presStyleIdx="0" presStyleCnt="10">
        <dgm:presLayoutVars>
          <dgm:chMax val="0"/>
          <dgm:bulletEnabled val="1"/>
        </dgm:presLayoutVars>
      </dgm:prSet>
      <dgm:spPr/>
    </dgm:pt>
    <dgm:pt modelId="{D8A82A25-5D28-40F7-9A16-35183F9BF824}" type="pres">
      <dgm:prSet presAssocID="{047DEC5D-90BA-4B1B-8D97-04F84C589424}" presName="sibTrans" presStyleLbl="sibTrans2D1" presStyleIdx="1" presStyleCnt="10"/>
      <dgm:spPr/>
    </dgm:pt>
    <dgm:pt modelId="{522EC49B-F6C4-4C69-A8BB-CDAA38B506C2}" type="pres">
      <dgm:prSet presAssocID="{21BA42EF-A383-4456-804B-AE7B755F7839}" presName="child" presStyleLbl="alignAccFollowNode1" presStyleIdx="1" presStyleCnt="10">
        <dgm:presLayoutVars>
          <dgm:chMax val="0"/>
          <dgm:bulletEnabled val="1"/>
        </dgm:presLayoutVars>
      </dgm:prSet>
      <dgm:spPr/>
    </dgm:pt>
    <dgm:pt modelId="{8FD2CBA8-B5DB-4386-8911-12A7AED6E9DB}" type="pres">
      <dgm:prSet presAssocID="{0DA5EC52-CD5E-4A0B-9640-F747C74DCAAA}" presName="hSp" presStyleCnt="0"/>
      <dgm:spPr/>
    </dgm:pt>
    <dgm:pt modelId="{F4532691-E548-4AB8-8F6E-85B6590EC61E}" type="pres">
      <dgm:prSet presAssocID="{89A22BEA-EC61-4DC5-A04C-21440A4050F7}" presName="vertFlow" presStyleCnt="0"/>
      <dgm:spPr/>
    </dgm:pt>
    <dgm:pt modelId="{F66CA098-80CF-434F-BFCB-D552C9A71E03}" type="pres">
      <dgm:prSet presAssocID="{89A22BEA-EC61-4DC5-A04C-21440A4050F7}" presName="header" presStyleLbl="node1" presStyleIdx="1" presStyleCnt="5"/>
      <dgm:spPr/>
    </dgm:pt>
    <dgm:pt modelId="{F74C98FB-06EF-4AD5-99AD-DF0931A3E6DC}" type="pres">
      <dgm:prSet presAssocID="{86F33B5D-F9D7-408F-8C5E-CBA6F303B93A}" presName="parTrans" presStyleLbl="sibTrans2D1" presStyleIdx="2" presStyleCnt="10"/>
      <dgm:spPr/>
    </dgm:pt>
    <dgm:pt modelId="{E50241C0-D43D-4867-9C13-FFAB33D5F902}" type="pres">
      <dgm:prSet presAssocID="{0FFA9E07-4228-4F7E-B6A4-58C7020A922E}" presName="child" presStyleLbl="alignAccFollowNode1" presStyleIdx="2" presStyleCnt="10">
        <dgm:presLayoutVars>
          <dgm:chMax val="0"/>
          <dgm:bulletEnabled val="1"/>
        </dgm:presLayoutVars>
      </dgm:prSet>
      <dgm:spPr/>
    </dgm:pt>
    <dgm:pt modelId="{F5E44706-7025-44B2-8B18-3483B6D7D558}" type="pres">
      <dgm:prSet presAssocID="{17C0B32E-F8DB-4AF6-9076-698D5F5FFCFB}" presName="sibTrans" presStyleLbl="sibTrans2D1" presStyleIdx="3" presStyleCnt="10"/>
      <dgm:spPr/>
    </dgm:pt>
    <dgm:pt modelId="{451E88E8-37F3-493C-803F-3EE427BE21BD}" type="pres">
      <dgm:prSet presAssocID="{E40F57AF-B7A4-42CF-B812-CA2E5184FB1D}" presName="child" presStyleLbl="alignAccFollowNode1" presStyleIdx="3" presStyleCnt="10">
        <dgm:presLayoutVars>
          <dgm:chMax val="0"/>
          <dgm:bulletEnabled val="1"/>
        </dgm:presLayoutVars>
      </dgm:prSet>
      <dgm:spPr/>
    </dgm:pt>
    <dgm:pt modelId="{98B97FDA-A638-4F4E-B592-01B920C5D770}" type="pres">
      <dgm:prSet presAssocID="{89A22BEA-EC61-4DC5-A04C-21440A4050F7}" presName="hSp" presStyleCnt="0"/>
      <dgm:spPr/>
    </dgm:pt>
    <dgm:pt modelId="{BB62CA77-E65D-469B-A7FF-EDD03229F0D0}" type="pres">
      <dgm:prSet presAssocID="{7F8F94F5-C411-4253-AAD4-3EAA7C1DD10A}" presName="vertFlow" presStyleCnt="0"/>
      <dgm:spPr/>
    </dgm:pt>
    <dgm:pt modelId="{7A80FF57-A3A7-48B4-BD9A-DA83D86D39E9}" type="pres">
      <dgm:prSet presAssocID="{7F8F94F5-C411-4253-AAD4-3EAA7C1DD10A}" presName="header" presStyleLbl="node1" presStyleIdx="2" presStyleCnt="5"/>
      <dgm:spPr/>
    </dgm:pt>
    <dgm:pt modelId="{10FF63B3-C0D6-4FDD-9456-5A229DAE0635}" type="pres">
      <dgm:prSet presAssocID="{3D199A00-1882-4D4C-A690-08602C717523}" presName="parTrans" presStyleLbl="sibTrans2D1" presStyleIdx="4" presStyleCnt="10"/>
      <dgm:spPr/>
    </dgm:pt>
    <dgm:pt modelId="{372189C3-86A1-4508-88CD-FA9247362958}" type="pres">
      <dgm:prSet presAssocID="{BB4D8A64-5D0C-4BE6-B257-F55E481E1C8C}" presName="child" presStyleLbl="alignAccFollowNode1" presStyleIdx="4" presStyleCnt="10">
        <dgm:presLayoutVars>
          <dgm:chMax val="0"/>
          <dgm:bulletEnabled val="1"/>
        </dgm:presLayoutVars>
      </dgm:prSet>
      <dgm:spPr/>
    </dgm:pt>
    <dgm:pt modelId="{09F4725F-A909-4B0F-83C9-A687D2A53753}" type="pres">
      <dgm:prSet presAssocID="{E4D52EC9-F51A-4518-AA5B-FE80FD75EABE}" presName="sibTrans" presStyleLbl="sibTrans2D1" presStyleIdx="5" presStyleCnt="10"/>
      <dgm:spPr/>
    </dgm:pt>
    <dgm:pt modelId="{4796EE6F-D8B9-4137-A936-0AEFDAB210B5}" type="pres">
      <dgm:prSet presAssocID="{8CFF5B38-1A33-4432-8C7C-676BF7DA455E}" presName="child" presStyleLbl="alignAccFollowNode1" presStyleIdx="5" presStyleCnt="10">
        <dgm:presLayoutVars>
          <dgm:chMax val="0"/>
          <dgm:bulletEnabled val="1"/>
        </dgm:presLayoutVars>
      </dgm:prSet>
      <dgm:spPr/>
    </dgm:pt>
    <dgm:pt modelId="{232C159A-B36F-41E5-86CD-0C68B691377B}" type="pres">
      <dgm:prSet presAssocID="{7F8F94F5-C411-4253-AAD4-3EAA7C1DD10A}" presName="hSp" presStyleCnt="0"/>
      <dgm:spPr/>
    </dgm:pt>
    <dgm:pt modelId="{1B064B84-F859-4024-AF3A-EC40B699A6B5}" type="pres">
      <dgm:prSet presAssocID="{FEC7027C-46DC-497F-A44F-8BB98107B4CB}" presName="vertFlow" presStyleCnt="0"/>
      <dgm:spPr/>
    </dgm:pt>
    <dgm:pt modelId="{BF390C84-FD18-4382-B5A3-15F7EE3636A2}" type="pres">
      <dgm:prSet presAssocID="{FEC7027C-46DC-497F-A44F-8BB98107B4CB}" presName="header" presStyleLbl="node1" presStyleIdx="3" presStyleCnt="5"/>
      <dgm:spPr/>
    </dgm:pt>
    <dgm:pt modelId="{2E1A16F9-0278-40BA-BCE5-36D397E5FB36}" type="pres">
      <dgm:prSet presAssocID="{657C9E02-1292-4811-8B56-0DD44C8CD30D}" presName="parTrans" presStyleLbl="sibTrans2D1" presStyleIdx="6" presStyleCnt="10"/>
      <dgm:spPr/>
    </dgm:pt>
    <dgm:pt modelId="{35152330-0C78-4DFF-BD72-5494511B362B}" type="pres">
      <dgm:prSet presAssocID="{9EAE7FB8-1444-46C9-877B-7084DECF0F98}" presName="child" presStyleLbl="alignAccFollowNode1" presStyleIdx="6" presStyleCnt="10">
        <dgm:presLayoutVars>
          <dgm:chMax val="0"/>
          <dgm:bulletEnabled val="1"/>
        </dgm:presLayoutVars>
      </dgm:prSet>
      <dgm:spPr/>
    </dgm:pt>
    <dgm:pt modelId="{DDFD4FA1-FEFD-43D4-AE4C-A31C6921B684}" type="pres">
      <dgm:prSet presAssocID="{108C0146-48CC-4C72-8409-A8573BB660AD}" presName="sibTrans" presStyleLbl="sibTrans2D1" presStyleIdx="7" presStyleCnt="10"/>
      <dgm:spPr/>
    </dgm:pt>
    <dgm:pt modelId="{95419923-CE44-4F7B-80C6-7399B3678FA6}" type="pres">
      <dgm:prSet presAssocID="{D869E9CB-1125-4B22-ADA1-858E80A8557C}" presName="child" presStyleLbl="alignAccFollowNode1" presStyleIdx="7" presStyleCnt="10">
        <dgm:presLayoutVars>
          <dgm:chMax val="0"/>
          <dgm:bulletEnabled val="1"/>
        </dgm:presLayoutVars>
      </dgm:prSet>
      <dgm:spPr/>
    </dgm:pt>
    <dgm:pt modelId="{3C285C55-B5CD-4AFD-87EF-95F29C66EB14}" type="pres">
      <dgm:prSet presAssocID="{FEC7027C-46DC-497F-A44F-8BB98107B4CB}" presName="hSp" presStyleCnt="0"/>
      <dgm:spPr/>
    </dgm:pt>
    <dgm:pt modelId="{90D8FEA0-A764-4110-876D-6706ACE7F134}" type="pres">
      <dgm:prSet presAssocID="{434D5B3F-97ED-432E-9E95-923BA5A5226E}" presName="vertFlow" presStyleCnt="0"/>
      <dgm:spPr/>
    </dgm:pt>
    <dgm:pt modelId="{14C1A9F6-DF09-444A-AEDE-48B209DE9943}" type="pres">
      <dgm:prSet presAssocID="{434D5B3F-97ED-432E-9E95-923BA5A5226E}" presName="header" presStyleLbl="node1" presStyleIdx="4" presStyleCnt="5"/>
      <dgm:spPr/>
    </dgm:pt>
    <dgm:pt modelId="{2DD0CD88-3D06-4380-A666-D61897ADDBEA}" type="pres">
      <dgm:prSet presAssocID="{3BD24A1F-046A-48A4-A3B6-1087754DD576}" presName="parTrans" presStyleLbl="sibTrans2D1" presStyleIdx="8" presStyleCnt="10"/>
      <dgm:spPr/>
    </dgm:pt>
    <dgm:pt modelId="{70349A98-01A6-4453-839E-651D43D30C78}" type="pres">
      <dgm:prSet presAssocID="{C628FCF8-494E-48F2-89B2-C50F683B0B42}" presName="child" presStyleLbl="alignAccFollowNode1" presStyleIdx="8" presStyleCnt="10">
        <dgm:presLayoutVars>
          <dgm:chMax val="0"/>
          <dgm:bulletEnabled val="1"/>
        </dgm:presLayoutVars>
      </dgm:prSet>
      <dgm:spPr/>
    </dgm:pt>
    <dgm:pt modelId="{F38073F1-CC96-4ACA-B019-F54165657C37}" type="pres">
      <dgm:prSet presAssocID="{17C3BB89-06F2-41FC-9029-A1E14FFC5762}" presName="sibTrans" presStyleLbl="sibTrans2D1" presStyleIdx="9" presStyleCnt="10"/>
      <dgm:spPr/>
    </dgm:pt>
    <dgm:pt modelId="{DE278EC4-E47D-4499-B196-DA25F10E2B1F}" type="pres">
      <dgm:prSet presAssocID="{C9EB3049-A614-441E-A0E0-94C1544F10E7}" presName="child" presStyleLbl="alignAccFollowNode1" presStyleIdx="9" presStyleCnt="10">
        <dgm:presLayoutVars>
          <dgm:chMax val="0"/>
          <dgm:bulletEnabled val="1"/>
        </dgm:presLayoutVars>
      </dgm:prSet>
      <dgm:spPr/>
    </dgm:pt>
  </dgm:ptLst>
  <dgm:cxnLst>
    <dgm:cxn modelId="{E49ADD0E-87E2-4F42-BF0F-5AF1FD4953A6}" srcId="{7F8F94F5-C411-4253-AAD4-3EAA7C1DD10A}" destId="{BB4D8A64-5D0C-4BE6-B257-F55E481E1C8C}" srcOrd="0" destOrd="0" parTransId="{3D199A00-1882-4D4C-A690-08602C717523}" sibTransId="{E4D52EC9-F51A-4518-AA5B-FE80FD75EABE}"/>
    <dgm:cxn modelId="{2002331A-B603-45E1-A646-2A872BDE973F}" type="presOf" srcId="{17C3BB89-06F2-41FC-9029-A1E14FFC5762}" destId="{F38073F1-CC96-4ACA-B019-F54165657C37}" srcOrd="0" destOrd="0" presId="urn:microsoft.com/office/officeart/2005/8/layout/lProcess1"/>
    <dgm:cxn modelId="{94F2142F-9389-48DD-93AF-E5398A4FD085}" type="presOf" srcId="{0FFA9E07-4228-4F7E-B6A4-58C7020A922E}" destId="{E50241C0-D43D-4867-9C13-FFAB33D5F902}" srcOrd="0" destOrd="0" presId="urn:microsoft.com/office/officeart/2005/8/layout/lProcess1"/>
    <dgm:cxn modelId="{BD77DC30-376F-4246-9A85-B85D903A85D7}" type="presOf" srcId="{108C0146-48CC-4C72-8409-A8573BB660AD}" destId="{DDFD4FA1-FEFD-43D4-AE4C-A31C6921B684}" srcOrd="0" destOrd="0" presId="urn:microsoft.com/office/officeart/2005/8/layout/lProcess1"/>
    <dgm:cxn modelId="{1F474E36-5B43-4C15-BD11-6B5BA86FCDEF}" srcId="{0DA5EC52-CD5E-4A0B-9640-F747C74DCAAA}" destId="{3AF9A3A3-B255-44AD-9F01-FD4B7B2975B4}" srcOrd="0" destOrd="0" parTransId="{C2D4E26C-1A51-4EFF-9F52-D12CC52406CE}" sibTransId="{047DEC5D-90BA-4B1B-8D97-04F84C589424}"/>
    <dgm:cxn modelId="{6096705B-82BD-4369-9198-D5D94541D609}" srcId="{7F8F94F5-C411-4253-AAD4-3EAA7C1DD10A}" destId="{8CFF5B38-1A33-4432-8C7C-676BF7DA455E}" srcOrd="1" destOrd="0" parTransId="{BD128BA2-0A56-4896-B286-978FA2CC33C7}" sibTransId="{D1304C5B-3F87-4988-B398-BF1E7AA738E7}"/>
    <dgm:cxn modelId="{FA168E62-8B6C-4A87-BBDF-0869CC530765}" srcId="{0DA5EC52-CD5E-4A0B-9640-F747C74DCAAA}" destId="{21BA42EF-A383-4456-804B-AE7B755F7839}" srcOrd="1" destOrd="0" parTransId="{AA446237-B6F6-44BC-880F-6C8BBB4643E8}" sibTransId="{DE79B87E-18B7-4DF6-B37A-CD5C0C608EF7}"/>
    <dgm:cxn modelId="{479AEA66-8C39-4119-B24A-D7DD8402E5BC}" srcId="{FEC7027C-46DC-497F-A44F-8BB98107B4CB}" destId="{D869E9CB-1125-4B22-ADA1-858E80A8557C}" srcOrd="1" destOrd="0" parTransId="{8E67A571-794C-4A81-A42F-7F1A24F73D04}" sibTransId="{A36257A6-4904-47F2-A9FE-32D828474229}"/>
    <dgm:cxn modelId="{3ECAE747-F6DE-4F9D-B584-202FD1183675}" type="presOf" srcId="{3D199A00-1882-4D4C-A690-08602C717523}" destId="{10FF63B3-C0D6-4FDD-9456-5A229DAE0635}" srcOrd="0" destOrd="0" presId="urn:microsoft.com/office/officeart/2005/8/layout/lProcess1"/>
    <dgm:cxn modelId="{28E97574-0AC1-4918-9EF7-30F18F990865}" srcId="{89A22BEA-EC61-4DC5-A04C-21440A4050F7}" destId="{E40F57AF-B7A4-42CF-B812-CA2E5184FB1D}" srcOrd="1" destOrd="0" parTransId="{F54B71CC-D751-4D37-8EDF-6B75739D1BED}" sibTransId="{1F1B294D-A69A-464D-89B7-620CEB4BD193}"/>
    <dgm:cxn modelId="{7626CC7D-C5CB-4991-88CF-8922409CDEAA}" type="presOf" srcId="{21BA42EF-A383-4456-804B-AE7B755F7839}" destId="{522EC49B-F6C4-4C69-A8BB-CDAA38B506C2}" srcOrd="0" destOrd="0" presId="urn:microsoft.com/office/officeart/2005/8/layout/lProcess1"/>
    <dgm:cxn modelId="{B180F97F-E555-41DE-9794-358300582A57}" srcId="{483B7E7D-8554-4231-8CF5-BC2A4A7BE287}" destId="{89A22BEA-EC61-4DC5-A04C-21440A4050F7}" srcOrd="1" destOrd="0" parTransId="{808616EE-68FB-45A1-BD95-8B508B3B3993}" sibTransId="{06916337-DBED-4E62-8832-748CFB0DBBFE}"/>
    <dgm:cxn modelId="{309B7F86-E678-452A-BED6-C4BFFDFC08CD}" srcId="{483B7E7D-8554-4231-8CF5-BC2A4A7BE287}" destId="{FEC7027C-46DC-497F-A44F-8BB98107B4CB}" srcOrd="3" destOrd="0" parTransId="{3C7FDBF3-7341-41B5-AEFE-36EEDDF20C01}" sibTransId="{783C924B-FC0F-4E99-9093-3958E64C1BED}"/>
    <dgm:cxn modelId="{3456958B-5557-4B14-ABB1-8CC574E7A5FD}" type="presOf" srcId="{89A22BEA-EC61-4DC5-A04C-21440A4050F7}" destId="{F66CA098-80CF-434F-BFCB-D552C9A71E03}" srcOrd="0" destOrd="0" presId="urn:microsoft.com/office/officeart/2005/8/layout/lProcess1"/>
    <dgm:cxn modelId="{7869808E-1C21-490B-A07E-352C039B6394}" srcId="{FEC7027C-46DC-497F-A44F-8BB98107B4CB}" destId="{9EAE7FB8-1444-46C9-877B-7084DECF0F98}" srcOrd="0" destOrd="0" parTransId="{657C9E02-1292-4811-8B56-0DD44C8CD30D}" sibTransId="{108C0146-48CC-4C72-8409-A8573BB660AD}"/>
    <dgm:cxn modelId="{4AD0CD94-E665-4A8F-B866-1E4B2C200AF7}" type="presOf" srcId="{0DA5EC52-CD5E-4A0B-9640-F747C74DCAAA}" destId="{E4221A80-5D9E-46E0-81D3-1EE8072F4A91}" srcOrd="0" destOrd="0" presId="urn:microsoft.com/office/officeart/2005/8/layout/lProcess1"/>
    <dgm:cxn modelId="{85550998-06ED-44DA-AAA1-1DA53E450CAA}" type="presOf" srcId="{3BD24A1F-046A-48A4-A3B6-1087754DD576}" destId="{2DD0CD88-3D06-4380-A666-D61897ADDBEA}" srcOrd="0" destOrd="0" presId="urn:microsoft.com/office/officeart/2005/8/layout/lProcess1"/>
    <dgm:cxn modelId="{B224629B-591B-4285-9814-48F4FE39FCC0}" type="presOf" srcId="{FEC7027C-46DC-497F-A44F-8BB98107B4CB}" destId="{BF390C84-FD18-4382-B5A3-15F7EE3636A2}" srcOrd="0" destOrd="0" presId="urn:microsoft.com/office/officeart/2005/8/layout/lProcess1"/>
    <dgm:cxn modelId="{778CE79B-3CC9-46F2-9E97-F552970286AA}" type="presOf" srcId="{8CFF5B38-1A33-4432-8C7C-676BF7DA455E}" destId="{4796EE6F-D8B9-4137-A936-0AEFDAB210B5}" srcOrd="0" destOrd="0" presId="urn:microsoft.com/office/officeart/2005/8/layout/lProcess1"/>
    <dgm:cxn modelId="{1010419E-FB26-4DE1-8529-E689E3F4DFBF}" type="presOf" srcId="{17C0B32E-F8DB-4AF6-9076-698D5F5FFCFB}" destId="{F5E44706-7025-44B2-8B18-3483B6D7D558}" srcOrd="0" destOrd="0" presId="urn:microsoft.com/office/officeart/2005/8/layout/lProcess1"/>
    <dgm:cxn modelId="{B0E100A1-143E-4B2B-9055-A8CBF243C86E}" type="presOf" srcId="{047DEC5D-90BA-4B1B-8D97-04F84C589424}" destId="{D8A82A25-5D28-40F7-9A16-35183F9BF824}" srcOrd="0" destOrd="0" presId="urn:microsoft.com/office/officeart/2005/8/layout/lProcess1"/>
    <dgm:cxn modelId="{638460A6-952E-4FD6-A5E5-D4455EA10EEB}" srcId="{483B7E7D-8554-4231-8CF5-BC2A4A7BE287}" destId="{7F8F94F5-C411-4253-AAD4-3EAA7C1DD10A}" srcOrd="2" destOrd="0" parTransId="{AFE9C0AE-EFA3-4527-9C1A-BBA619130A4A}" sibTransId="{400BE563-C523-4CFA-A6EA-95243DA9F413}"/>
    <dgm:cxn modelId="{A5DDEBA7-0CB3-43CA-9299-E1798CEF27E1}" srcId="{434D5B3F-97ED-432E-9E95-923BA5A5226E}" destId="{C9EB3049-A614-441E-A0E0-94C1544F10E7}" srcOrd="1" destOrd="0" parTransId="{79B1ECC4-C6AA-49A9-AFAB-BAED1A424E18}" sibTransId="{506F5B69-7BBB-4460-8CDD-7C1507CCF6F9}"/>
    <dgm:cxn modelId="{74E28CAE-B8CB-48DA-82EA-A866183A86D2}" type="presOf" srcId="{657C9E02-1292-4811-8B56-0DD44C8CD30D}" destId="{2E1A16F9-0278-40BA-BCE5-36D397E5FB36}" srcOrd="0" destOrd="0" presId="urn:microsoft.com/office/officeart/2005/8/layout/lProcess1"/>
    <dgm:cxn modelId="{D446B7AF-B3A5-4133-8DCE-07F187A3C9BE}" srcId="{434D5B3F-97ED-432E-9E95-923BA5A5226E}" destId="{C628FCF8-494E-48F2-89B2-C50F683B0B42}" srcOrd="0" destOrd="0" parTransId="{3BD24A1F-046A-48A4-A3B6-1087754DD576}" sibTransId="{17C3BB89-06F2-41FC-9029-A1E14FFC5762}"/>
    <dgm:cxn modelId="{2FB42BB2-B8F0-4F9D-B432-9EEC11E84AF3}" type="presOf" srcId="{E40F57AF-B7A4-42CF-B812-CA2E5184FB1D}" destId="{451E88E8-37F3-493C-803F-3EE427BE21BD}" srcOrd="0" destOrd="0" presId="urn:microsoft.com/office/officeart/2005/8/layout/lProcess1"/>
    <dgm:cxn modelId="{9FFEC8B4-73E8-472D-9E07-DCAA9C5D5099}" srcId="{483B7E7D-8554-4231-8CF5-BC2A4A7BE287}" destId="{0DA5EC52-CD5E-4A0B-9640-F747C74DCAAA}" srcOrd="0" destOrd="0" parTransId="{2FC1A480-651E-4737-8A5A-5CD0B7D8907A}" sibTransId="{A5EBDD29-B84D-4D86-8217-886324420DA7}"/>
    <dgm:cxn modelId="{A5A15CC9-F21D-4A11-A959-D2DB53D2ED68}" type="presOf" srcId="{9EAE7FB8-1444-46C9-877B-7084DECF0F98}" destId="{35152330-0C78-4DFF-BD72-5494511B362B}" srcOrd="0" destOrd="0" presId="urn:microsoft.com/office/officeart/2005/8/layout/lProcess1"/>
    <dgm:cxn modelId="{DDE58ACD-1BFF-4FE7-85E4-E9135E9F7B14}" type="presOf" srcId="{BB4D8A64-5D0C-4BE6-B257-F55E481E1C8C}" destId="{372189C3-86A1-4508-88CD-FA9247362958}" srcOrd="0" destOrd="0" presId="urn:microsoft.com/office/officeart/2005/8/layout/lProcess1"/>
    <dgm:cxn modelId="{83F8ABD1-63D4-4AA8-925D-A1A95E51294F}" type="presOf" srcId="{C9EB3049-A614-441E-A0E0-94C1544F10E7}" destId="{DE278EC4-E47D-4499-B196-DA25F10E2B1F}" srcOrd="0" destOrd="0" presId="urn:microsoft.com/office/officeart/2005/8/layout/lProcess1"/>
    <dgm:cxn modelId="{9B5677D5-652B-4524-A42F-1BFBED7E6E27}" type="presOf" srcId="{D869E9CB-1125-4B22-ADA1-858E80A8557C}" destId="{95419923-CE44-4F7B-80C6-7399B3678FA6}" srcOrd="0" destOrd="0" presId="urn:microsoft.com/office/officeart/2005/8/layout/lProcess1"/>
    <dgm:cxn modelId="{002BCBDE-F087-4A01-AE43-C9F36F07E02B}" type="presOf" srcId="{434D5B3F-97ED-432E-9E95-923BA5A5226E}" destId="{14C1A9F6-DF09-444A-AEDE-48B209DE9943}" srcOrd="0" destOrd="0" presId="urn:microsoft.com/office/officeart/2005/8/layout/lProcess1"/>
    <dgm:cxn modelId="{205AC9E5-6F2C-48C3-898A-741BE13BB5AF}" type="presOf" srcId="{E4D52EC9-F51A-4518-AA5B-FE80FD75EABE}" destId="{09F4725F-A909-4B0F-83C9-A687D2A53753}" srcOrd="0" destOrd="0" presId="urn:microsoft.com/office/officeart/2005/8/layout/lProcess1"/>
    <dgm:cxn modelId="{C2BB38E7-BB14-4411-A09E-DAA34D904B39}" srcId="{89A22BEA-EC61-4DC5-A04C-21440A4050F7}" destId="{0FFA9E07-4228-4F7E-B6A4-58C7020A922E}" srcOrd="0" destOrd="0" parTransId="{86F33B5D-F9D7-408F-8C5E-CBA6F303B93A}" sibTransId="{17C0B32E-F8DB-4AF6-9076-698D5F5FFCFB}"/>
    <dgm:cxn modelId="{1C6997E7-D4DE-44F1-BB5C-81F2A2FEBF5B}" type="presOf" srcId="{C2D4E26C-1A51-4EFF-9F52-D12CC52406CE}" destId="{3168931F-3EDA-46BE-8B7A-C51D88FDC1FB}" srcOrd="0" destOrd="0" presId="urn:microsoft.com/office/officeart/2005/8/layout/lProcess1"/>
    <dgm:cxn modelId="{42231AEF-0682-4171-A886-17B942C518FD}" type="presOf" srcId="{86F33B5D-F9D7-408F-8C5E-CBA6F303B93A}" destId="{F74C98FB-06EF-4AD5-99AD-DF0931A3E6DC}" srcOrd="0" destOrd="0" presId="urn:microsoft.com/office/officeart/2005/8/layout/lProcess1"/>
    <dgm:cxn modelId="{386C81F3-F4E2-4702-A4CF-32AB41FA31C9}" type="presOf" srcId="{3AF9A3A3-B255-44AD-9F01-FD4B7B2975B4}" destId="{88BAF2F2-A6F9-4535-983E-3EB191FD2163}" srcOrd="0" destOrd="0" presId="urn:microsoft.com/office/officeart/2005/8/layout/lProcess1"/>
    <dgm:cxn modelId="{5814D4F4-7FB8-4653-9C37-30F9B399794E}" type="presOf" srcId="{7F8F94F5-C411-4253-AAD4-3EAA7C1DD10A}" destId="{7A80FF57-A3A7-48B4-BD9A-DA83D86D39E9}" srcOrd="0" destOrd="0" presId="urn:microsoft.com/office/officeart/2005/8/layout/lProcess1"/>
    <dgm:cxn modelId="{99DDE3F5-339D-4ADA-AAFF-021A13D1D664}" type="presOf" srcId="{483B7E7D-8554-4231-8CF5-BC2A4A7BE287}" destId="{FB575592-E49D-48A3-9D75-C11C56AF6483}" srcOrd="0" destOrd="0" presId="urn:microsoft.com/office/officeart/2005/8/layout/lProcess1"/>
    <dgm:cxn modelId="{AC77DAFB-9524-40F9-95C3-98CAA466F080}" type="presOf" srcId="{C628FCF8-494E-48F2-89B2-C50F683B0B42}" destId="{70349A98-01A6-4453-839E-651D43D30C78}" srcOrd="0" destOrd="0" presId="urn:microsoft.com/office/officeart/2005/8/layout/lProcess1"/>
    <dgm:cxn modelId="{CFB899FD-B59A-4BBE-B4AD-16A96FA562D6}" srcId="{483B7E7D-8554-4231-8CF5-BC2A4A7BE287}" destId="{434D5B3F-97ED-432E-9E95-923BA5A5226E}" srcOrd="4" destOrd="0" parTransId="{C6043BE9-4BC2-43F0-93DA-2D19B5A274A0}" sibTransId="{493082A6-7412-45D5-A858-734AD5A5583A}"/>
    <dgm:cxn modelId="{07783DEC-0ED7-4F2D-95AE-DE0F36B4B896}" type="presParOf" srcId="{FB575592-E49D-48A3-9D75-C11C56AF6483}" destId="{12F52D83-7D24-4901-AF45-FA3FD7C7569D}" srcOrd="0" destOrd="0" presId="urn:microsoft.com/office/officeart/2005/8/layout/lProcess1"/>
    <dgm:cxn modelId="{DE1A0314-1FD5-4E5E-81D4-908C38D3CBCB}" type="presParOf" srcId="{12F52D83-7D24-4901-AF45-FA3FD7C7569D}" destId="{E4221A80-5D9E-46E0-81D3-1EE8072F4A91}" srcOrd="0" destOrd="0" presId="urn:microsoft.com/office/officeart/2005/8/layout/lProcess1"/>
    <dgm:cxn modelId="{AA739B05-3E38-4212-B684-F29031C41054}" type="presParOf" srcId="{12F52D83-7D24-4901-AF45-FA3FD7C7569D}" destId="{3168931F-3EDA-46BE-8B7A-C51D88FDC1FB}" srcOrd="1" destOrd="0" presId="urn:microsoft.com/office/officeart/2005/8/layout/lProcess1"/>
    <dgm:cxn modelId="{572578A1-4569-4C2C-B9D1-34FD587337CA}" type="presParOf" srcId="{12F52D83-7D24-4901-AF45-FA3FD7C7569D}" destId="{88BAF2F2-A6F9-4535-983E-3EB191FD2163}" srcOrd="2" destOrd="0" presId="urn:microsoft.com/office/officeart/2005/8/layout/lProcess1"/>
    <dgm:cxn modelId="{0B0E2D4E-0343-4975-85B9-3229694A1D0F}" type="presParOf" srcId="{12F52D83-7D24-4901-AF45-FA3FD7C7569D}" destId="{D8A82A25-5D28-40F7-9A16-35183F9BF824}" srcOrd="3" destOrd="0" presId="urn:microsoft.com/office/officeart/2005/8/layout/lProcess1"/>
    <dgm:cxn modelId="{A3272B29-6393-4CED-A719-74FA614073D2}" type="presParOf" srcId="{12F52D83-7D24-4901-AF45-FA3FD7C7569D}" destId="{522EC49B-F6C4-4C69-A8BB-CDAA38B506C2}" srcOrd="4" destOrd="0" presId="urn:microsoft.com/office/officeart/2005/8/layout/lProcess1"/>
    <dgm:cxn modelId="{A538930A-EAA0-4A1E-A09A-2A22820B6E67}" type="presParOf" srcId="{FB575592-E49D-48A3-9D75-C11C56AF6483}" destId="{8FD2CBA8-B5DB-4386-8911-12A7AED6E9DB}" srcOrd="1" destOrd="0" presId="urn:microsoft.com/office/officeart/2005/8/layout/lProcess1"/>
    <dgm:cxn modelId="{F1813ED6-F8AE-4485-9AC9-22751B72F3BF}" type="presParOf" srcId="{FB575592-E49D-48A3-9D75-C11C56AF6483}" destId="{F4532691-E548-4AB8-8F6E-85B6590EC61E}" srcOrd="2" destOrd="0" presId="urn:microsoft.com/office/officeart/2005/8/layout/lProcess1"/>
    <dgm:cxn modelId="{AD4035CF-89EE-404B-B372-AA5E5A2B753C}" type="presParOf" srcId="{F4532691-E548-4AB8-8F6E-85B6590EC61E}" destId="{F66CA098-80CF-434F-BFCB-D552C9A71E03}" srcOrd="0" destOrd="0" presId="urn:microsoft.com/office/officeart/2005/8/layout/lProcess1"/>
    <dgm:cxn modelId="{C73D5841-63C6-410A-8689-E131775416C8}" type="presParOf" srcId="{F4532691-E548-4AB8-8F6E-85B6590EC61E}" destId="{F74C98FB-06EF-4AD5-99AD-DF0931A3E6DC}" srcOrd="1" destOrd="0" presId="urn:microsoft.com/office/officeart/2005/8/layout/lProcess1"/>
    <dgm:cxn modelId="{F84B7F30-AB96-4988-8CA0-E1A31F7A6684}" type="presParOf" srcId="{F4532691-E548-4AB8-8F6E-85B6590EC61E}" destId="{E50241C0-D43D-4867-9C13-FFAB33D5F902}" srcOrd="2" destOrd="0" presId="urn:microsoft.com/office/officeart/2005/8/layout/lProcess1"/>
    <dgm:cxn modelId="{960ACD1A-7CD8-433E-AF01-B1296193700F}" type="presParOf" srcId="{F4532691-E548-4AB8-8F6E-85B6590EC61E}" destId="{F5E44706-7025-44B2-8B18-3483B6D7D558}" srcOrd="3" destOrd="0" presId="urn:microsoft.com/office/officeart/2005/8/layout/lProcess1"/>
    <dgm:cxn modelId="{B168FC6E-3DC6-4932-9A99-C2EE672CABEA}" type="presParOf" srcId="{F4532691-E548-4AB8-8F6E-85B6590EC61E}" destId="{451E88E8-37F3-493C-803F-3EE427BE21BD}" srcOrd="4" destOrd="0" presId="urn:microsoft.com/office/officeart/2005/8/layout/lProcess1"/>
    <dgm:cxn modelId="{87C966EC-F7F8-4443-863F-D457F62B6C5D}" type="presParOf" srcId="{FB575592-E49D-48A3-9D75-C11C56AF6483}" destId="{98B97FDA-A638-4F4E-B592-01B920C5D770}" srcOrd="3" destOrd="0" presId="urn:microsoft.com/office/officeart/2005/8/layout/lProcess1"/>
    <dgm:cxn modelId="{C20C9D3A-135A-4F6C-9B10-F61CE9E83819}" type="presParOf" srcId="{FB575592-E49D-48A3-9D75-C11C56AF6483}" destId="{BB62CA77-E65D-469B-A7FF-EDD03229F0D0}" srcOrd="4" destOrd="0" presId="urn:microsoft.com/office/officeart/2005/8/layout/lProcess1"/>
    <dgm:cxn modelId="{5114F313-0330-4B30-8329-4560E7D6556B}" type="presParOf" srcId="{BB62CA77-E65D-469B-A7FF-EDD03229F0D0}" destId="{7A80FF57-A3A7-48B4-BD9A-DA83D86D39E9}" srcOrd="0" destOrd="0" presId="urn:microsoft.com/office/officeart/2005/8/layout/lProcess1"/>
    <dgm:cxn modelId="{9C51A380-D363-4A22-9CD4-E2126CBD1038}" type="presParOf" srcId="{BB62CA77-E65D-469B-A7FF-EDD03229F0D0}" destId="{10FF63B3-C0D6-4FDD-9456-5A229DAE0635}" srcOrd="1" destOrd="0" presId="urn:microsoft.com/office/officeart/2005/8/layout/lProcess1"/>
    <dgm:cxn modelId="{8375A524-21CA-40A8-9B08-501BB33F73FC}" type="presParOf" srcId="{BB62CA77-E65D-469B-A7FF-EDD03229F0D0}" destId="{372189C3-86A1-4508-88CD-FA9247362958}" srcOrd="2" destOrd="0" presId="urn:microsoft.com/office/officeart/2005/8/layout/lProcess1"/>
    <dgm:cxn modelId="{3FCF7CC5-FEC0-40B8-97D4-EB612CBDF5B8}" type="presParOf" srcId="{BB62CA77-E65D-469B-A7FF-EDD03229F0D0}" destId="{09F4725F-A909-4B0F-83C9-A687D2A53753}" srcOrd="3" destOrd="0" presId="urn:microsoft.com/office/officeart/2005/8/layout/lProcess1"/>
    <dgm:cxn modelId="{C17F8F75-11B8-4028-ACFD-F181D20EA676}" type="presParOf" srcId="{BB62CA77-E65D-469B-A7FF-EDD03229F0D0}" destId="{4796EE6F-D8B9-4137-A936-0AEFDAB210B5}" srcOrd="4" destOrd="0" presId="urn:microsoft.com/office/officeart/2005/8/layout/lProcess1"/>
    <dgm:cxn modelId="{4B51C77D-70F1-4341-BAA8-967B31826B63}" type="presParOf" srcId="{FB575592-E49D-48A3-9D75-C11C56AF6483}" destId="{232C159A-B36F-41E5-86CD-0C68B691377B}" srcOrd="5" destOrd="0" presId="urn:microsoft.com/office/officeart/2005/8/layout/lProcess1"/>
    <dgm:cxn modelId="{2F1E5A9D-ED91-4116-B460-5CEC2FE50845}" type="presParOf" srcId="{FB575592-E49D-48A3-9D75-C11C56AF6483}" destId="{1B064B84-F859-4024-AF3A-EC40B699A6B5}" srcOrd="6" destOrd="0" presId="urn:microsoft.com/office/officeart/2005/8/layout/lProcess1"/>
    <dgm:cxn modelId="{1BD28A44-476B-4CB6-90F2-A2212B614263}" type="presParOf" srcId="{1B064B84-F859-4024-AF3A-EC40B699A6B5}" destId="{BF390C84-FD18-4382-B5A3-15F7EE3636A2}" srcOrd="0" destOrd="0" presId="urn:microsoft.com/office/officeart/2005/8/layout/lProcess1"/>
    <dgm:cxn modelId="{7DEE9EC8-95D2-404D-BE41-C12595879604}" type="presParOf" srcId="{1B064B84-F859-4024-AF3A-EC40B699A6B5}" destId="{2E1A16F9-0278-40BA-BCE5-36D397E5FB36}" srcOrd="1" destOrd="0" presId="urn:microsoft.com/office/officeart/2005/8/layout/lProcess1"/>
    <dgm:cxn modelId="{13987683-8CE1-4093-8E32-FA56D7ECD2A9}" type="presParOf" srcId="{1B064B84-F859-4024-AF3A-EC40B699A6B5}" destId="{35152330-0C78-4DFF-BD72-5494511B362B}" srcOrd="2" destOrd="0" presId="urn:microsoft.com/office/officeart/2005/8/layout/lProcess1"/>
    <dgm:cxn modelId="{1ADC66A0-906C-4F01-A95E-4259A09E84BA}" type="presParOf" srcId="{1B064B84-F859-4024-AF3A-EC40B699A6B5}" destId="{DDFD4FA1-FEFD-43D4-AE4C-A31C6921B684}" srcOrd="3" destOrd="0" presId="urn:microsoft.com/office/officeart/2005/8/layout/lProcess1"/>
    <dgm:cxn modelId="{3724DF4B-3C9F-459B-9E36-91A100B3CC0D}" type="presParOf" srcId="{1B064B84-F859-4024-AF3A-EC40B699A6B5}" destId="{95419923-CE44-4F7B-80C6-7399B3678FA6}" srcOrd="4" destOrd="0" presId="urn:microsoft.com/office/officeart/2005/8/layout/lProcess1"/>
    <dgm:cxn modelId="{43326151-D02B-4EF0-AA67-1FB90E7A71EA}" type="presParOf" srcId="{FB575592-E49D-48A3-9D75-C11C56AF6483}" destId="{3C285C55-B5CD-4AFD-87EF-95F29C66EB14}" srcOrd="7" destOrd="0" presId="urn:microsoft.com/office/officeart/2005/8/layout/lProcess1"/>
    <dgm:cxn modelId="{16930E18-5E41-4780-8059-4202D6828D8F}" type="presParOf" srcId="{FB575592-E49D-48A3-9D75-C11C56AF6483}" destId="{90D8FEA0-A764-4110-876D-6706ACE7F134}" srcOrd="8" destOrd="0" presId="urn:microsoft.com/office/officeart/2005/8/layout/lProcess1"/>
    <dgm:cxn modelId="{316E1752-57EF-4063-8DC7-98B65EA36BE0}" type="presParOf" srcId="{90D8FEA0-A764-4110-876D-6706ACE7F134}" destId="{14C1A9F6-DF09-444A-AEDE-48B209DE9943}" srcOrd="0" destOrd="0" presId="urn:microsoft.com/office/officeart/2005/8/layout/lProcess1"/>
    <dgm:cxn modelId="{84E8FC38-8C85-49A6-9000-35F424C27AD6}" type="presParOf" srcId="{90D8FEA0-A764-4110-876D-6706ACE7F134}" destId="{2DD0CD88-3D06-4380-A666-D61897ADDBEA}" srcOrd="1" destOrd="0" presId="urn:microsoft.com/office/officeart/2005/8/layout/lProcess1"/>
    <dgm:cxn modelId="{BE6C1914-CE21-4DD8-B80B-EA9B88033404}" type="presParOf" srcId="{90D8FEA0-A764-4110-876D-6706ACE7F134}" destId="{70349A98-01A6-4453-839E-651D43D30C78}" srcOrd="2" destOrd="0" presId="urn:microsoft.com/office/officeart/2005/8/layout/lProcess1"/>
    <dgm:cxn modelId="{84BF4405-5525-44A8-987A-5F62271FEDFB}" type="presParOf" srcId="{90D8FEA0-A764-4110-876D-6706ACE7F134}" destId="{F38073F1-CC96-4ACA-B019-F54165657C37}" srcOrd="3" destOrd="0" presId="urn:microsoft.com/office/officeart/2005/8/layout/lProcess1"/>
    <dgm:cxn modelId="{8308C527-545E-4825-9F97-15C312F04CD0}" type="presParOf" srcId="{90D8FEA0-A764-4110-876D-6706ACE7F134}" destId="{DE278EC4-E47D-4499-B196-DA25F10E2B1F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3B7E7D-8554-4231-8CF5-BC2A4A7BE287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</dgm:pt>
    <dgm:pt modelId="{0DA5EC52-CD5E-4A0B-9640-F747C74DCAAA}">
      <dgm:prSet phldrT="[Text]"/>
      <dgm:spPr/>
      <dgm:t>
        <a:bodyPr/>
        <a:lstStyle/>
        <a:p>
          <a:r>
            <a:rPr lang="en-US" dirty="0"/>
            <a:t>Define period &amp; region</a:t>
          </a:r>
        </a:p>
      </dgm:t>
    </dgm:pt>
    <dgm:pt modelId="{2FC1A480-651E-4737-8A5A-5CD0B7D8907A}" type="parTrans" cxnId="{9FFEC8B4-73E8-472D-9E07-DCAA9C5D5099}">
      <dgm:prSet/>
      <dgm:spPr/>
      <dgm:t>
        <a:bodyPr/>
        <a:lstStyle/>
        <a:p>
          <a:endParaRPr lang="en-GB"/>
        </a:p>
      </dgm:t>
    </dgm:pt>
    <dgm:pt modelId="{A5EBDD29-B84D-4D86-8217-886324420DA7}" type="sibTrans" cxnId="{9FFEC8B4-73E8-472D-9E07-DCAA9C5D5099}">
      <dgm:prSet/>
      <dgm:spPr/>
      <dgm:t>
        <a:bodyPr/>
        <a:lstStyle/>
        <a:p>
          <a:endParaRPr lang="en-GB"/>
        </a:p>
      </dgm:t>
    </dgm:pt>
    <dgm:pt modelId="{89A22BEA-EC61-4DC5-A04C-21440A4050F7}">
      <dgm:prSet phldrT="[Text]"/>
      <dgm:spPr/>
      <dgm:t>
        <a:bodyPr/>
        <a:lstStyle/>
        <a:p>
          <a:r>
            <a:rPr lang="en-US" dirty="0"/>
            <a:t>Collect S3 &amp; ECOSTRESS</a:t>
          </a:r>
          <a:endParaRPr lang="en-GB" dirty="0"/>
        </a:p>
      </dgm:t>
    </dgm:pt>
    <dgm:pt modelId="{808616EE-68FB-45A1-BD95-8B508B3B3993}" type="parTrans" cxnId="{B180F97F-E555-41DE-9794-358300582A57}">
      <dgm:prSet/>
      <dgm:spPr/>
      <dgm:t>
        <a:bodyPr/>
        <a:lstStyle/>
        <a:p>
          <a:endParaRPr lang="en-GB"/>
        </a:p>
      </dgm:t>
    </dgm:pt>
    <dgm:pt modelId="{06916337-DBED-4E62-8832-748CFB0DBBFE}" type="sibTrans" cxnId="{B180F97F-E555-41DE-9794-358300582A57}">
      <dgm:prSet/>
      <dgm:spPr/>
      <dgm:t>
        <a:bodyPr/>
        <a:lstStyle/>
        <a:p>
          <a:endParaRPr lang="en-GB"/>
        </a:p>
      </dgm:t>
    </dgm:pt>
    <dgm:pt modelId="{7F8F94F5-C411-4253-AAD4-3EAA7C1DD10A}">
      <dgm:prSet phldrT="[Text]"/>
      <dgm:spPr/>
      <dgm:t>
        <a:bodyPr/>
        <a:lstStyle/>
        <a:p>
          <a:r>
            <a:rPr lang="en-US" dirty="0"/>
            <a:t>Resample S3</a:t>
          </a:r>
          <a:endParaRPr lang="en-GB" dirty="0"/>
        </a:p>
      </dgm:t>
    </dgm:pt>
    <dgm:pt modelId="{AFE9C0AE-EFA3-4527-9C1A-BBA619130A4A}" type="parTrans" cxnId="{638460A6-952E-4FD6-A5E5-D4455EA10EEB}">
      <dgm:prSet/>
      <dgm:spPr/>
      <dgm:t>
        <a:bodyPr/>
        <a:lstStyle/>
        <a:p>
          <a:endParaRPr lang="en-GB"/>
        </a:p>
      </dgm:t>
    </dgm:pt>
    <dgm:pt modelId="{400BE563-C523-4CFA-A6EA-95243DA9F413}" type="sibTrans" cxnId="{638460A6-952E-4FD6-A5E5-D4455EA10EEB}">
      <dgm:prSet/>
      <dgm:spPr/>
      <dgm:t>
        <a:bodyPr/>
        <a:lstStyle/>
        <a:p>
          <a:endParaRPr lang="en-GB"/>
        </a:p>
      </dgm:t>
    </dgm:pt>
    <dgm:pt modelId="{FEC7027C-46DC-497F-A44F-8BB98107B4CB}">
      <dgm:prSet phldrT="[Text]"/>
      <dgm:spPr/>
      <dgm:t>
        <a:bodyPr/>
        <a:lstStyle/>
        <a:p>
          <a:r>
            <a:rPr lang="en-US" dirty="0"/>
            <a:t>Cross-calibrate</a:t>
          </a:r>
          <a:endParaRPr lang="en-GB" dirty="0"/>
        </a:p>
      </dgm:t>
    </dgm:pt>
    <dgm:pt modelId="{3C7FDBF3-7341-41B5-AEFE-36EEDDF20C01}" type="parTrans" cxnId="{309B7F86-E678-452A-BED6-C4BFFDFC08CD}">
      <dgm:prSet/>
      <dgm:spPr/>
      <dgm:t>
        <a:bodyPr/>
        <a:lstStyle/>
        <a:p>
          <a:endParaRPr lang="en-GB"/>
        </a:p>
      </dgm:t>
    </dgm:pt>
    <dgm:pt modelId="{783C924B-FC0F-4E99-9093-3958E64C1BED}" type="sibTrans" cxnId="{309B7F86-E678-452A-BED6-C4BFFDFC08CD}">
      <dgm:prSet/>
      <dgm:spPr/>
      <dgm:t>
        <a:bodyPr/>
        <a:lstStyle/>
        <a:p>
          <a:endParaRPr lang="en-GB"/>
        </a:p>
      </dgm:t>
    </dgm:pt>
    <dgm:pt modelId="{434D5B3F-97ED-432E-9E95-923BA5A5226E}">
      <dgm:prSet phldrT="[Text]"/>
      <dgm:spPr/>
      <dgm:t>
        <a:bodyPr/>
        <a:lstStyle/>
        <a:p>
          <a:r>
            <a:rPr lang="en-US" dirty="0"/>
            <a:t>Analyze</a:t>
          </a:r>
          <a:endParaRPr lang="en-GB" dirty="0"/>
        </a:p>
      </dgm:t>
    </dgm:pt>
    <dgm:pt modelId="{C6043BE9-4BC2-43F0-93DA-2D19B5A274A0}" type="parTrans" cxnId="{CFB899FD-B59A-4BBE-B4AD-16A96FA562D6}">
      <dgm:prSet/>
      <dgm:spPr/>
      <dgm:t>
        <a:bodyPr/>
        <a:lstStyle/>
        <a:p>
          <a:endParaRPr lang="en-GB"/>
        </a:p>
      </dgm:t>
    </dgm:pt>
    <dgm:pt modelId="{493082A6-7412-45D5-A858-734AD5A5583A}" type="sibTrans" cxnId="{CFB899FD-B59A-4BBE-B4AD-16A96FA562D6}">
      <dgm:prSet/>
      <dgm:spPr/>
      <dgm:t>
        <a:bodyPr/>
        <a:lstStyle/>
        <a:p>
          <a:endParaRPr lang="en-GB"/>
        </a:p>
      </dgm:t>
    </dgm:pt>
    <dgm:pt modelId="{21BA42EF-A383-4456-804B-AE7B755F7839}">
      <dgm:prSet phldrT="[Text]"/>
      <dgm:spPr/>
      <dgm:t>
        <a:bodyPr/>
        <a:lstStyle/>
        <a:p>
          <a:r>
            <a:rPr lang="en-US" dirty="0"/>
            <a:t>Flanders</a:t>
          </a:r>
        </a:p>
      </dgm:t>
    </dgm:pt>
    <dgm:pt modelId="{AA446237-B6F6-44BC-880F-6C8BBB4643E8}" type="parTrans" cxnId="{FA168E62-8B6C-4A87-BBDF-0869CC530765}">
      <dgm:prSet/>
      <dgm:spPr/>
      <dgm:t>
        <a:bodyPr/>
        <a:lstStyle/>
        <a:p>
          <a:endParaRPr lang="en-GB"/>
        </a:p>
      </dgm:t>
    </dgm:pt>
    <dgm:pt modelId="{DE79B87E-18B7-4DF6-B37A-CD5C0C608EF7}" type="sibTrans" cxnId="{FA168E62-8B6C-4A87-BBDF-0869CC530765}">
      <dgm:prSet/>
      <dgm:spPr/>
      <dgm:t>
        <a:bodyPr/>
        <a:lstStyle/>
        <a:p>
          <a:endParaRPr lang="en-GB"/>
        </a:p>
      </dgm:t>
    </dgm:pt>
    <dgm:pt modelId="{BB4D8A64-5D0C-4BE6-B257-F55E481E1C8C}">
      <dgm:prSet phldrT="[Text]"/>
      <dgm:spPr/>
      <dgm:t>
        <a:bodyPr/>
        <a:lstStyle/>
        <a:p>
          <a:r>
            <a:rPr lang="en-US" dirty="0"/>
            <a:t>Sen-ET data mining sharpener</a:t>
          </a:r>
          <a:endParaRPr lang="en-GB" dirty="0"/>
        </a:p>
      </dgm:t>
    </dgm:pt>
    <dgm:pt modelId="{3D199A00-1882-4D4C-A690-08602C717523}" type="parTrans" cxnId="{E49ADD0E-87E2-4F42-BF0F-5AF1FD4953A6}">
      <dgm:prSet/>
      <dgm:spPr/>
      <dgm:t>
        <a:bodyPr/>
        <a:lstStyle/>
        <a:p>
          <a:endParaRPr lang="en-GB"/>
        </a:p>
      </dgm:t>
    </dgm:pt>
    <dgm:pt modelId="{E4D52EC9-F51A-4518-AA5B-FE80FD75EABE}" type="sibTrans" cxnId="{E49ADD0E-87E2-4F42-BF0F-5AF1FD4953A6}">
      <dgm:prSet/>
      <dgm:spPr/>
      <dgm:t>
        <a:bodyPr/>
        <a:lstStyle/>
        <a:p>
          <a:endParaRPr lang="en-GB"/>
        </a:p>
      </dgm:t>
    </dgm:pt>
    <dgm:pt modelId="{D869E9CB-1125-4B22-ADA1-858E80A8557C}">
      <dgm:prSet phldrT="[Text]"/>
      <dgm:spPr/>
      <dgm:t>
        <a:bodyPr/>
        <a:lstStyle/>
        <a:p>
          <a:r>
            <a:rPr lang="en-US" dirty="0"/>
            <a:t>Reduce radiometric uncertainty</a:t>
          </a:r>
          <a:endParaRPr lang="en-GB" dirty="0"/>
        </a:p>
      </dgm:t>
    </dgm:pt>
    <dgm:pt modelId="{8E67A571-794C-4A81-A42F-7F1A24F73D04}" type="parTrans" cxnId="{479AEA66-8C39-4119-B24A-D7DD8402E5BC}">
      <dgm:prSet/>
      <dgm:spPr/>
      <dgm:t>
        <a:bodyPr/>
        <a:lstStyle/>
        <a:p>
          <a:endParaRPr lang="en-GB"/>
        </a:p>
      </dgm:t>
    </dgm:pt>
    <dgm:pt modelId="{A36257A6-4904-47F2-A9FE-32D828474229}" type="sibTrans" cxnId="{479AEA66-8C39-4119-B24A-D7DD8402E5BC}">
      <dgm:prSet/>
      <dgm:spPr/>
      <dgm:t>
        <a:bodyPr/>
        <a:lstStyle/>
        <a:p>
          <a:endParaRPr lang="en-GB"/>
        </a:p>
      </dgm:t>
    </dgm:pt>
    <dgm:pt modelId="{C628FCF8-494E-48F2-89B2-C50F683B0B42}">
      <dgm:prSet phldrT="[Text]"/>
      <dgm:spPr/>
      <dgm:t>
        <a:bodyPr/>
        <a:lstStyle/>
        <a:p>
          <a:r>
            <a:rPr lang="en-US" dirty="0"/>
            <a:t>Directional effects</a:t>
          </a:r>
          <a:endParaRPr lang="en-GB" dirty="0"/>
        </a:p>
      </dgm:t>
    </dgm:pt>
    <dgm:pt modelId="{3BD24A1F-046A-48A4-A3B6-1087754DD576}" type="parTrans" cxnId="{D446B7AF-B3A5-4133-8DCE-07F187A3C9BE}">
      <dgm:prSet/>
      <dgm:spPr/>
      <dgm:t>
        <a:bodyPr/>
        <a:lstStyle/>
        <a:p>
          <a:endParaRPr lang="en-GB"/>
        </a:p>
      </dgm:t>
    </dgm:pt>
    <dgm:pt modelId="{17C3BB89-06F2-41FC-9029-A1E14FFC5762}" type="sibTrans" cxnId="{D446B7AF-B3A5-4133-8DCE-07F187A3C9BE}">
      <dgm:prSet/>
      <dgm:spPr/>
      <dgm:t>
        <a:bodyPr/>
        <a:lstStyle/>
        <a:p>
          <a:endParaRPr lang="en-GB"/>
        </a:p>
      </dgm:t>
    </dgm:pt>
    <dgm:pt modelId="{C9EB3049-A614-441E-A0E0-94C1544F10E7}">
      <dgm:prSet phldrT="[Text]"/>
      <dgm:spPr/>
      <dgm:t>
        <a:bodyPr/>
        <a:lstStyle/>
        <a:p>
          <a:r>
            <a:rPr lang="en-US" dirty="0"/>
            <a:t>Directional models</a:t>
          </a:r>
          <a:endParaRPr lang="en-GB" dirty="0"/>
        </a:p>
      </dgm:t>
    </dgm:pt>
    <dgm:pt modelId="{79B1ECC4-C6AA-49A9-AFAB-BAED1A424E18}" type="parTrans" cxnId="{A5DDEBA7-0CB3-43CA-9299-E1798CEF27E1}">
      <dgm:prSet/>
      <dgm:spPr/>
      <dgm:t>
        <a:bodyPr/>
        <a:lstStyle/>
        <a:p>
          <a:endParaRPr lang="en-GB"/>
        </a:p>
      </dgm:t>
    </dgm:pt>
    <dgm:pt modelId="{506F5B69-7BBB-4460-8CDD-7C1507CCF6F9}" type="sibTrans" cxnId="{A5DDEBA7-0CB3-43CA-9299-E1798CEF27E1}">
      <dgm:prSet/>
      <dgm:spPr/>
      <dgm:t>
        <a:bodyPr/>
        <a:lstStyle/>
        <a:p>
          <a:endParaRPr lang="en-GB"/>
        </a:p>
      </dgm:t>
    </dgm:pt>
    <dgm:pt modelId="{E40F57AF-B7A4-42CF-B812-CA2E5184FB1D}">
      <dgm:prSet phldrT="[Text]"/>
      <dgm:spPr/>
      <dgm:t>
        <a:bodyPr/>
        <a:lstStyle/>
        <a:p>
          <a:r>
            <a:rPr lang="en-US" dirty="0"/>
            <a:t>90 Pairs</a:t>
          </a:r>
          <a:endParaRPr lang="en-GB" dirty="0"/>
        </a:p>
      </dgm:t>
    </dgm:pt>
    <dgm:pt modelId="{F54B71CC-D751-4D37-8EDF-6B75739D1BED}" type="parTrans" cxnId="{28E97574-0AC1-4918-9EF7-30F18F990865}">
      <dgm:prSet/>
      <dgm:spPr/>
      <dgm:t>
        <a:bodyPr/>
        <a:lstStyle/>
        <a:p>
          <a:endParaRPr lang="en-GB"/>
        </a:p>
      </dgm:t>
    </dgm:pt>
    <dgm:pt modelId="{1F1B294D-A69A-464D-89B7-620CEB4BD193}" type="sibTrans" cxnId="{28E97574-0AC1-4918-9EF7-30F18F990865}">
      <dgm:prSet/>
      <dgm:spPr/>
      <dgm:t>
        <a:bodyPr/>
        <a:lstStyle/>
        <a:p>
          <a:endParaRPr lang="en-GB"/>
        </a:p>
      </dgm:t>
    </dgm:pt>
    <dgm:pt modelId="{3AF9A3A3-B255-44AD-9F01-FD4B7B2975B4}">
      <dgm:prSet phldrT="[Text]"/>
      <dgm:spPr/>
      <dgm:t>
        <a:bodyPr/>
        <a:lstStyle/>
        <a:p>
          <a:r>
            <a:rPr lang="en-US" dirty="0"/>
            <a:t>2019 - 2023</a:t>
          </a:r>
        </a:p>
      </dgm:t>
    </dgm:pt>
    <dgm:pt modelId="{C2D4E26C-1A51-4EFF-9F52-D12CC52406CE}" type="parTrans" cxnId="{1F474E36-5B43-4C15-BD11-6B5BA86FCDEF}">
      <dgm:prSet/>
      <dgm:spPr/>
      <dgm:t>
        <a:bodyPr/>
        <a:lstStyle/>
        <a:p>
          <a:endParaRPr lang="en-GB"/>
        </a:p>
      </dgm:t>
    </dgm:pt>
    <dgm:pt modelId="{047DEC5D-90BA-4B1B-8D97-04F84C589424}" type="sibTrans" cxnId="{1F474E36-5B43-4C15-BD11-6B5BA86FCDEF}">
      <dgm:prSet/>
      <dgm:spPr/>
      <dgm:t>
        <a:bodyPr/>
        <a:lstStyle/>
        <a:p>
          <a:endParaRPr lang="en-GB"/>
        </a:p>
      </dgm:t>
    </dgm:pt>
    <dgm:pt modelId="{0FFA9E07-4228-4F7E-B6A4-58C7020A922E}">
      <dgm:prSet phldrT="[Text]"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GB">
              <a:noFill/>
            </a:rPr>
            <a:t> </a:t>
          </a:r>
        </a:p>
      </dgm:t>
    </dgm:pt>
    <dgm:pt modelId="{86F33B5D-F9D7-408F-8C5E-CBA6F303B93A}" type="parTrans" cxnId="{C2BB38E7-BB14-4411-A09E-DAA34D904B39}">
      <dgm:prSet/>
      <dgm:spPr/>
      <dgm:t>
        <a:bodyPr/>
        <a:lstStyle/>
        <a:p>
          <a:endParaRPr lang="en-GB"/>
        </a:p>
      </dgm:t>
    </dgm:pt>
    <dgm:pt modelId="{17C0B32E-F8DB-4AF6-9076-698D5F5FFCFB}" type="sibTrans" cxnId="{C2BB38E7-BB14-4411-A09E-DAA34D904B39}">
      <dgm:prSet/>
      <dgm:spPr/>
      <dgm:t>
        <a:bodyPr/>
        <a:lstStyle/>
        <a:p>
          <a:endParaRPr lang="en-GB"/>
        </a:p>
      </dgm:t>
    </dgm:pt>
    <dgm:pt modelId="{8CFF5B38-1A33-4432-8C7C-676BF7DA455E}">
      <dgm:prSet phldrT="[Text]"/>
      <dgm:spPr/>
      <dgm:t>
        <a:bodyPr/>
        <a:lstStyle/>
        <a:p>
          <a:r>
            <a:rPr lang="en-US" dirty="0"/>
            <a:t>S3 at ECOSTRESS resolution</a:t>
          </a:r>
          <a:endParaRPr lang="en-GB" dirty="0"/>
        </a:p>
      </dgm:t>
    </dgm:pt>
    <dgm:pt modelId="{BD128BA2-0A56-4896-B286-978FA2CC33C7}" type="parTrans" cxnId="{6096705B-82BD-4369-9198-D5D94541D609}">
      <dgm:prSet/>
      <dgm:spPr/>
      <dgm:t>
        <a:bodyPr/>
        <a:lstStyle/>
        <a:p>
          <a:endParaRPr lang="en-GB"/>
        </a:p>
      </dgm:t>
    </dgm:pt>
    <dgm:pt modelId="{D1304C5B-3F87-4988-B398-BF1E7AA738E7}" type="sibTrans" cxnId="{6096705B-82BD-4369-9198-D5D94541D609}">
      <dgm:prSet/>
      <dgm:spPr/>
      <dgm:t>
        <a:bodyPr/>
        <a:lstStyle/>
        <a:p>
          <a:endParaRPr lang="en-GB"/>
        </a:p>
      </dgm:t>
    </dgm:pt>
    <dgm:pt modelId="{9EAE7FB8-1444-46C9-877B-7084DECF0F98}">
      <dgm:prSet phldrT="[Text]"/>
      <dgm:spPr/>
      <dgm:t>
        <a:bodyPr/>
        <a:lstStyle/>
        <a:p>
          <a:r>
            <a:rPr lang="en-GB" dirty="0">
              <a:latin typeface="Calibri" panose="020F0502020204030204" pitchFamily="34" charset="0"/>
              <a:cs typeface="Calibri" panose="020F0502020204030204" pitchFamily="34" charset="0"/>
            </a:rPr>
            <a:t>|∆VZA| &lt; 10°</a:t>
          </a:r>
          <a:endParaRPr lang="en-GB" dirty="0"/>
        </a:p>
      </dgm:t>
    </dgm:pt>
    <dgm:pt modelId="{657C9E02-1292-4811-8B56-0DD44C8CD30D}" type="parTrans" cxnId="{7869808E-1C21-490B-A07E-352C039B6394}">
      <dgm:prSet/>
      <dgm:spPr/>
      <dgm:t>
        <a:bodyPr/>
        <a:lstStyle/>
        <a:p>
          <a:endParaRPr lang="en-GB"/>
        </a:p>
      </dgm:t>
    </dgm:pt>
    <dgm:pt modelId="{108C0146-48CC-4C72-8409-A8573BB660AD}" type="sibTrans" cxnId="{7869808E-1C21-490B-A07E-352C039B6394}">
      <dgm:prSet/>
      <dgm:spPr/>
      <dgm:t>
        <a:bodyPr/>
        <a:lstStyle/>
        <a:p>
          <a:endParaRPr lang="en-GB"/>
        </a:p>
      </dgm:t>
    </dgm:pt>
    <dgm:pt modelId="{FB575592-E49D-48A3-9D75-C11C56AF6483}" type="pres">
      <dgm:prSet presAssocID="{483B7E7D-8554-4231-8CF5-BC2A4A7BE287}" presName="Name0" presStyleCnt="0">
        <dgm:presLayoutVars>
          <dgm:dir/>
          <dgm:animLvl val="lvl"/>
          <dgm:resizeHandles val="exact"/>
        </dgm:presLayoutVars>
      </dgm:prSet>
      <dgm:spPr/>
    </dgm:pt>
    <dgm:pt modelId="{12F52D83-7D24-4901-AF45-FA3FD7C7569D}" type="pres">
      <dgm:prSet presAssocID="{0DA5EC52-CD5E-4A0B-9640-F747C74DCAAA}" presName="vertFlow" presStyleCnt="0"/>
      <dgm:spPr/>
    </dgm:pt>
    <dgm:pt modelId="{E4221A80-5D9E-46E0-81D3-1EE8072F4A91}" type="pres">
      <dgm:prSet presAssocID="{0DA5EC52-CD5E-4A0B-9640-F747C74DCAAA}" presName="header" presStyleLbl="node1" presStyleIdx="0" presStyleCnt="5"/>
      <dgm:spPr/>
    </dgm:pt>
    <dgm:pt modelId="{3168931F-3EDA-46BE-8B7A-C51D88FDC1FB}" type="pres">
      <dgm:prSet presAssocID="{C2D4E26C-1A51-4EFF-9F52-D12CC52406CE}" presName="parTrans" presStyleLbl="sibTrans2D1" presStyleIdx="0" presStyleCnt="10"/>
      <dgm:spPr/>
    </dgm:pt>
    <dgm:pt modelId="{88BAF2F2-A6F9-4535-983E-3EB191FD2163}" type="pres">
      <dgm:prSet presAssocID="{3AF9A3A3-B255-44AD-9F01-FD4B7B2975B4}" presName="child" presStyleLbl="alignAccFollowNode1" presStyleIdx="0" presStyleCnt="10">
        <dgm:presLayoutVars>
          <dgm:chMax val="0"/>
          <dgm:bulletEnabled val="1"/>
        </dgm:presLayoutVars>
      </dgm:prSet>
      <dgm:spPr/>
    </dgm:pt>
    <dgm:pt modelId="{D8A82A25-5D28-40F7-9A16-35183F9BF824}" type="pres">
      <dgm:prSet presAssocID="{047DEC5D-90BA-4B1B-8D97-04F84C589424}" presName="sibTrans" presStyleLbl="sibTrans2D1" presStyleIdx="1" presStyleCnt="10"/>
      <dgm:spPr/>
    </dgm:pt>
    <dgm:pt modelId="{522EC49B-F6C4-4C69-A8BB-CDAA38B506C2}" type="pres">
      <dgm:prSet presAssocID="{21BA42EF-A383-4456-804B-AE7B755F7839}" presName="child" presStyleLbl="alignAccFollowNode1" presStyleIdx="1" presStyleCnt="10">
        <dgm:presLayoutVars>
          <dgm:chMax val="0"/>
          <dgm:bulletEnabled val="1"/>
        </dgm:presLayoutVars>
      </dgm:prSet>
      <dgm:spPr/>
    </dgm:pt>
    <dgm:pt modelId="{8FD2CBA8-B5DB-4386-8911-12A7AED6E9DB}" type="pres">
      <dgm:prSet presAssocID="{0DA5EC52-CD5E-4A0B-9640-F747C74DCAAA}" presName="hSp" presStyleCnt="0"/>
      <dgm:spPr/>
    </dgm:pt>
    <dgm:pt modelId="{F4532691-E548-4AB8-8F6E-85B6590EC61E}" type="pres">
      <dgm:prSet presAssocID="{89A22BEA-EC61-4DC5-A04C-21440A4050F7}" presName="vertFlow" presStyleCnt="0"/>
      <dgm:spPr/>
    </dgm:pt>
    <dgm:pt modelId="{F66CA098-80CF-434F-BFCB-D552C9A71E03}" type="pres">
      <dgm:prSet presAssocID="{89A22BEA-EC61-4DC5-A04C-21440A4050F7}" presName="header" presStyleLbl="node1" presStyleIdx="1" presStyleCnt="5"/>
      <dgm:spPr/>
    </dgm:pt>
    <dgm:pt modelId="{F74C98FB-06EF-4AD5-99AD-DF0931A3E6DC}" type="pres">
      <dgm:prSet presAssocID="{86F33B5D-F9D7-408F-8C5E-CBA6F303B93A}" presName="parTrans" presStyleLbl="sibTrans2D1" presStyleIdx="2" presStyleCnt="10"/>
      <dgm:spPr/>
    </dgm:pt>
    <dgm:pt modelId="{E50241C0-D43D-4867-9C13-FFAB33D5F902}" type="pres">
      <dgm:prSet presAssocID="{0FFA9E07-4228-4F7E-B6A4-58C7020A922E}" presName="child" presStyleLbl="alignAccFollowNode1" presStyleIdx="2" presStyleCnt="10">
        <dgm:presLayoutVars>
          <dgm:chMax val="0"/>
          <dgm:bulletEnabled val="1"/>
        </dgm:presLayoutVars>
      </dgm:prSet>
      <dgm:spPr/>
    </dgm:pt>
    <dgm:pt modelId="{F5E44706-7025-44B2-8B18-3483B6D7D558}" type="pres">
      <dgm:prSet presAssocID="{17C0B32E-F8DB-4AF6-9076-698D5F5FFCFB}" presName="sibTrans" presStyleLbl="sibTrans2D1" presStyleIdx="3" presStyleCnt="10"/>
      <dgm:spPr/>
    </dgm:pt>
    <dgm:pt modelId="{451E88E8-37F3-493C-803F-3EE427BE21BD}" type="pres">
      <dgm:prSet presAssocID="{E40F57AF-B7A4-42CF-B812-CA2E5184FB1D}" presName="child" presStyleLbl="alignAccFollowNode1" presStyleIdx="3" presStyleCnt="10">
        <dgm:presLayoutVars>
          <dgm:chMax val="0"/>
          <dgm:bulletEnabled val="1"/>
        </dgm:presLayoutVars>
      </dgm:prSet>
      <dgm:spPr/>
    </dgm:pt>
    <dgm:pt modelId="{98B97FDA-A638-4F4E-B592-01B920C5D770}" type="pres">
      <dgm:prSet presAssocID="{89A22BEA-EC61-4DC5-A04C-21440A4050F7}" presName="hSp" presStyleCnt="0"/>
      <dgm:spPr/>
    </dgm:pt>
    <dgm:pt modelId="{BB62CA77-E65D-469B-A7FF-EDD03229F0D0}" type="pres">
      <dgm:prSet presAssocID="{7F8F94F5-C411-4253-AAD4-3EAA7C1DD10A}" presName="vertFlow" presStyleCnt="0"/>
      <dgm:spPr/>
    </dgm:pt>
    <dgm:pt modelId="{7A80FF57-A3A7-48B4-BD9A-DA83D86D39E9}" type="pres">
      <dgm:prSet presAssocID="{7F8F94F5-C411-4253-AAD4-3EAA7C1DD10A}" presName="header" presStyleLbl="node1" presStyleIdx="2" presStyleCnt="5"/>
      <dgm:spPr/>
    </dgm:pt>
    <dgm:pt modelId="{10FF63B3-C0D6-4FDD-9456-5A229DAE0635}" type="pres">
      <dgm:prSet presAssocID="{3D199A00-1882-4D4C-A690-08602C717523}" presName="parTrans" presStyleLbl="sibTrans2D1" presStyleIdx="4" presStyleCnt="10"/>
      <dgm:spPr/>
    </dgm:pt>
    <dgm:pt modelId="{372189C3-86A1-4508-88CD-FA9247362958}" type="pres">
      <dgm:prSet presAssocID="{BB4D8A64-5D0C-4BE6-B257-F55E481E1C8C}" presName="child" presStyleLbl="alignAccFollowNode1" presStyleIdx="4" presStyleCnt="10">
        <dgm:presLayoutVars>
          <dgm:chMax val="0"/>
          <dgm:bulletEnabled val="1"/>
        </dgm:presLayoutVars>
      </dgm:prSet>
      <dgm:spPr/>
    </dgm:pt>
    <dgm:pt modelId="{09F4725F-A909-4B0F-83C9-A687D2A53753}" type="pres">
      <dgm:prSet presAssocID="{E4D52EC9-F51A-4518-AA5B-FE80FD75EABE}" presName="sibTrans" presStyleLbl="sibTrans2D1" presStyleIdx="5" presStyleCnt="10"/>
      <dgm:spPr/>
    </dgm:pt>
    <dgm:pt modelId="{4796EE6F-D8B9-4137-A936-0AEFDAB210B5}" type="pres">
      <dgm:prSet presAssocID="{8CFF5B38-1A33-4432-8C7C-676BF7DA455E}" presName="child" presStyleLbl="alignAccFollowNode1" presStyleIdx="5" presStyleCnt="10">
        <dgm:presLayoutVars>
          <dgm:chMax val="0"/>
          <dgm:bulletEnabled val="1"/>
        </dgm:presLayoutVars>
      </dgm:prSet>
      <dgm:spPr/>
    </dgm:pt>
    <dgm:pt modelId="{232C159A-B36F-41E5-86CD-0C68B691377B}" type="pres">
      <dgm:prSet presAssocID="{7F8F94F5-C411-4253-AAD4-3EAA7C1DD10A}" presName="hSp" presStyleCnt="0"/>
      <dgm:spPr/>
    </dgm:pt>
    <dgm:pt modelId="{1B064B84-F859-4024-AF3A-EC40B699A6B5}" type="pres">
      <dgm:prSet presAssocID="{FEC7027C-46DC-497F-A44F-8BB98107B4CB}" presName="vertFlow" presStyleCnt="0"/>
      <dgm:spPr/>
    </dgm:pt>
    <dgm:pt modelId="{BF390C84-FD18-4382-B5A3-15F7EE3636A2}" type="pres">
      <dgm:prSet presAssocID="{FEC7027C-46DC-497F-A44F-8BB98107B4CB}" presName="header" presStyleLbl="node1" presStyleIdx="3" presStyleCnt="5"/>
      <dgm:spPr/>
    </dgm:pt>
    <dgm:pt modelId="{2E1A16F9-0278-40BA-BCE5-36D397E5FB36}" type="pres">
      <dgm:prSet presAssocID="{657C9E02-1292-4811-8B56-0DD44C8CD30D}" presName="parTrans" presStyleLbl="sibTrans2D1" presStyleIdx="6" presStyleCnt="10"/>
      <dgm:spPr/>
    </dgm:pt>
    <dgm:pt modelId="{35152330-0C78-4DFF-BD72-5494511B362B}" type="pres">
      <dgm:prSet presAssocID="{9EAE7FB8-1444-46C9-877B-7084DECF0F98}" presName="child" presStyleLbl="alignAccFollowNode1" presStyleIdx="6" presStyleCnt="10">
        <dgm:presLayoutVars>
          <dgm:chMax val="0"/>
          <dgm:bulletEnabled val="1"/>
        </dgm:presLayoutVars>
      </dgm:prSet>
      <dgm:spPr/>
    </dgm:pt>
    <dgm:pt modelId="{DDFD4FA1-FEFD-43D4-AE4C-A31C6921B684}" type="pres">
      <dgm:prSet presAssocID="{108C0146-48CC-4C72-8409-A8573BB660AD}" presName="sibTrans" presStyleLbl="sibTrans2D1" presStyleIdx="7" presStyleCnt="10"/>
      <dgm:spPr/>
    </dgm:pt>
    <dgm:pt modelId="{95419923-CE44-4F7B-80C6-7399B3678FA6}" type="pres">
      <dgm:prSet presAssocID="{D869E9CB-1125-4B22-ADA1-858E80A8557C}" presName="child" presStyleLbl="alignAccFollowNode1" presStyleIdx="7" presStyleCnt="10">
        <dgm:presLayoutVars>
          <dgm:chMax val="0"/>
          <dgm:bulletEnabled val="1"/>
        </dgm:presLayoutVars>
      </dgm:prSet>
      <dgm:spPr/>
    </dgm:pt>
    <dgm:pt modelId="{3C285C55-B5CD-4AFD-87EF-95F29C66EB14}" type="pres">
      <dgm:prSet presAssocID="{FEC7027C-46DC-497F-A44F-8BB98107B4CB}" presName="hSp" presStyleCnt="0"/>
      <dgm:spPr/>
    </dgm:pt>
    <dgm:pt modelId="{90D8FEA0-A764-4110-876D-6706ACE7F134}" type="pres">
      <dgm:prSet presAssocID="{434D5B3F-97ED-432E-9E95-923BA5A5226E}" presName="vertFlow" presStyleCnt="0"/>
      <dgm:spPr/>
    </dgm:pt>
    <dgm:pt modelId="{14C1A9F6-DF09-444A-AEDE-48B209DE9943}" type="pres">
      <dgm:prSet presAssocID="{434D5B3F-97ED-432E-9E95-923BA5A5226E}" presName="header" presStyleLbl="node1" presStyleIdx="4" presStyleCnt="5"/>
      <dgm:spPr/>
    </dgm:pt>
    <dgm:pt modelId="{2DD0CD88-3D06-4380-A666-D61897ADDBEA}" type="pres">
      <dgm:prSet presAssocID="{3BD24A1F-046A-48A4-A3B6-1087754DD576}" presName="parTrans" presStyleLbl="sibTrans2D1" presStyleIdx="8" presStyleCnt="10"/>
      <dgm:spPr/>
    </dgm:pt>
    <dgm:pt modelId="{70349A98-01A6-4453-839E-651D43D30C78}" type="pres">
      <dgm:prSet presAssocID="{C628FCF8-494E-48F2-89B2-C50F683B0B42}" presName="child" presStyleLbl="alignAccFollowNode1" presStyleIdx="8" presStyleCnt="10">
        <dgm:presLayoutVars>
          <dgm:chMax val="0"/>
          <dgm:bulletEnabled val="1"/>
        </dgm:presLayoutVars>
      </dgm:prSet>
      <dgm:spPr/>
    </dgm:pt>
    <dgm:pt modelId="{F38073F1-CC96-4ACA-B019-F54165657C37}" type="pres">
      <dgm:prSet presAssocID="{17C3BB89-06F2-41FC-9029-A1E14FFC5762}" presName="sibTrans" presStyleLbl="sibTrans2D1" presStyleIdx="9" presStyleCnt="10"/>
      <dgm:spPr/>
    </dgm:pt>
    <dgm:pt modelId="{DE278EC4-E47D-4499-B196-DA25F10E2B1F}" type="pres">
      <dgm:prSet presAssocID="{C9EB3049-A614-441E-A0E0-94C1544F10E7}" presName="child" presStyleLbl="alignAccFollowNode1" presStyleIdx="9" presStyleCnt="10">
        <dgm:presLayoutVars>
          <dgm:chMax val="0"/>
          <dgm:bulletEnabled val="1"/>
        </dgm:presLayoutVars>
      </dgm:prSet>
      <dgm:spPr/>
    </dgm:pt>
  </dgm:ptLst>
  <dgm:cxnLst>
    <dgm:cxn modelId="{E49ADD0E-87E2-4F42-BF0F-5AF1FD4953A6}" srcId="{7F8F94F5-C411-4253-AAD4-3EAA7C1DD10A}" destId="{BB4D8A64-5D0C-4BE6-B257-F55E481E1C8C}" srcOrd="0" destOrd="0" parTransId="{3D199A00-1882-4D4C-A690-08602C717523}" sibTransId="{E4D52EC9-F51A-4518-AA5B-FE80FD75EABE}"/>
    <dgm:cxn modelId="{2002331A-B603-45E1-A646-2A872BDE973F}" type="presOf" srcId="{17C3BB89-06F2-41FC-9029-A1E14FFC5762}" destId="{F38073F1-CC96-4ACA-B019-F54165657C37}" srcOrd="0" destOrd="0" presId="urn:microsoft.com/office/officeart/2005/8/layout/lProcess1"/>
    <dgm:cxn modelId="{94F2142F-9389-48DD-93AF-E5398A4FD085}" type="presOf" srcId="{0FFA9E07-4228-4F7E-B6A4-58C7020A922E}" destId="{E50241C0-D43D-4867-9C13-FFAB33D5F902}" srcOrd="0" destOrd="0" presId="urn:microsoft.com/office/officeart/2005/8/layout/lProcess1"/>
    <dgm:cxn modelId="{BD77DC30-376F-4246-9A85-B85D903A85D7}" type="presOf" srcId="{108C0146-48CC-4C72-8409-A8573BB660AD}" destId="{DDFD4FA1-FEFD-43D4-AE4C-A31C6921B684}" srcOrd="0" destOrd="0" presId="urn:microsoft.com/office/officeart/2005/8/layout/lProcess1"/>
    <dgm:cxn modelId="{1F474E36-5B43-4C15-BD11-6B5BA86FCDEF}" srcId="{0DA5EC52-CD5E-4A0B-9640-F747C74DCAAA}" destId="{3AF9A3A3-B255-44AD-9F01-FD4B7B2975B4}" srcOrd="0" destOrd="0" parTransId="{C2D4E26C-1A51-4EFF-9F52-D12CC52406CE}" sibTransId="{047DEC5D-90BA-4B1B-8D97-04F84C589424}"/>
    <dgm:cxn modelId="{6096705B-82BD-4369-9198-D5D94541D609}" srcId="{7F8F94F5-C411-4253-AAD4-3EAA7C1DD10A}" destId="{8CFF5B38-1A33-4432-8C7C-676BF7DA455E}" srcOrd="1" destOrd="0" parTransId="{BD128BA2-0A56-4896-B286-978FA2CC33C7}" sibTransId="{D1304C5B-3F87-4988-B398-BF1E7AA738E7}"/>
    <dgm:cxn modelId="{FA168E62-8B6C-4A87-BBDF-0869CC530765}" srcId="{0DA5EC52-CD5E-4A0B-9640-F747C74DCAAA}" destId="{21BA42EF-A383-4456-804B-AE7B755F7839}" srcOrd="1" destOrd="0" parTransId="{AA446237-B6F6-44BC-880F-6C8BBB4643E8}" sibTransId="{DE79B87E-18B7-4DF6-B37A-CD5C0C608EF7}"/>
    <dgm:cxn modelId="{479AEA66-8C39-4119-B24A-D7DD8402E5BC}" srcId="{FEC7027C-46DC-497F-A44F-8BB98107B4CB}" destId="{D869E9CB-1125-4B22-ADA1-858E80A8557C}" srcOrd="1" destOrd="0" parTransId="{8E67A571-794C-4A81-A42F-7F1A24F73D04}" sibTransId="{A36257A6-4904-47F2-A9FE-32D828474229}"/>
    <dgm:cxn modelId="{3ECAE747-F6DE-4F9D-B584-202FD1183675}" type="presOf" srcId="{3D199A00-1882-4D4C-A690-08602C717523}" destId="{10FF63B3-C0D6-4FDD-9456-5A229DAE0635}" srcOrd="0" destOrd="0" presId="urn:microsoft.com/office/officeart/2005/8/layout/lProcess1"/>
    <dgm:cxn modelId="{28E97574-0AC1-4918-9EF7-30F18F990865}" srcId="{89A22BEA-EC61-4DC5-A04C-21440A4050F7}" destId="{E40F57AF-B7A4-42CF-B812-CA2E5184FB1D}" srcOrd="1" destOrd="0" parTransId="{F54B71CC-D751-4D37-8EDF-6B75739D1BED}" sibTransId="{1F1B294D-A69A-464D-89B7-620CEB4BD193}"/>
    <dgm:cxn modelId="{7626CC7D-C5CB-4991-88CF-8922409CDEAA}" type="presOf" srcId="{21BA42EF-A383-4456-804B-AE7B755F7839}" destId="{522EC49B-F6C4-4C69-A8BB-CDAA38B506C2}" srcOrd="0" destOrd="0" presId="urn:microsoft.com/office/officeart/2005/8/layout/lProcess1"/>
    <dgm:cxn modelId="{B180F97F-E555-41DE-9794-358300582A57}" srcId="{483B7E7D-8554-4231-8CF5-BC2A4A7BE287}" destId="{89A22BEA-EC61-4DC5-A04C-21440A4050F7}" srcOrd="1" destOrd="0" parTransId="{808616EE-68FB-45A1-BD95-8B508B3B3993}" sibTransId="{06916337-DBED-4E62-8832-748CFB0DBBFE}"/>
    <dgm:cxn modelId="{309B7F86-E678-452A-BED6-C4BFFDFC08CD}" srcId="{483B7E7D-8554-4231-8CF5-BC2A4A7BE287}" destId="{FEC7027C-46DC-497F-A44F-8BB98107B4CB}" srcOrd="3" destOrd="0" parTransId="{3C7FDBF3-7341-41B5-AEFE-36EEDDF20C01}" sibTransId="{783C924B-FC0F-4E99-9093-3958E64C1BED}"/>
    <dgm:cxn modelId="{3456958B-5557-4B14-ABB1-8CC574E7A5FD}" type="presOf" srcId="{89A22BEA-EC61-4DC5-A04C-21440A4050F7}" destId="{F66CA098-80CF-434F-BFCB-D552C9A71E03}" srcOrd="0" destOrd="0" presId="urn:microsoft.com/office/officeart/2005/8/layout/lProcess1"/>
    <dgm:cxn modelId="{7869808E-1C21-490B-A07E-352C039B6394}" srcId="{FEC7027C-46DC-497F-A44F-8BB98107B4CB}" destId="{9EAE7FB8-1444-46C9-877B-7084DECF0F98}" srcOrd="0" destOrd="0" parTransId="{657C9E02-1292-4811-8B56-0DD44C8CD30D}" sibTransId="{108C0146-48CC-4C72-8409-A8573BB660AD}"/>
    <dgm:cxn modelId="{4AD0CD94-E665-4A8F-B866-1E4B2C200AF7}" type="presOf" srcId="{0DA5EC52-CD5E-4A0B-9640-F747C74DCAAA}" destId="{E4221A80-5D9E-46E0-81D3-1EE8072F4A91}" srcOrd="0" destOrd="0" presId="urn:microsoft.com/office/officeart/2005/8/layout/lProcess1"/>
    <dgm:cxn modelId="{85550998-06ED-44DA-AAA1-1DA53E450CAA}" type="presOf" srcId="{3BD24A1F-046A-48A4-A3B6-1087754DD576}" destId="{2DD0CD88-3D06-4380-A666-D61897ADDBEA}" srcOrd="0" destOrd="0" presId="urn:microsoft.com/office/officeart/2005/8/layout/lProcess1"/>
    <dgm:cxn modelId="{B224629B-591B-4285-9814-48F4FE39FCC0}" type="presOf" srcId="{FEC7027C-46DC-497F-A44F-8BB98107B4CB}" destId="{BF390C84-FD18-4382-B5A3-15F7EE3636A2}" srcOrd="0" destOrd="0" presId="urn:microsoft.com/office/officeart/2005/8/layout/lProcess1"/>
    <dgm:cxn modelId="{778CE79B-3CC9-46F2-9E97-F552970286AA}" type="presOf" srcId="{8CFF5B38-1A33-4432-8C7C-676BF7DA455E}" destId="{4796EE6F-D8B9-4137-A936-0AEFDAB210B5}" srcOrd="0" destOrd="0" presId="urn:microsoft.com/office/officeart/2005/8/layout/lProcess1"/>
    <dgm:cxn modelId="{1010419E-FB26-4DE1-8529-E689E3F4DFBF}" type="presOf" srcId="{17C0B32E-F8DB-4AF6-9076-698D5F5FFCFB}" destId="{F5E44706-7025-44B2-8B18-3483B6D7D558}" srcOrd="0" destOrd="0" presId="urn:microsoft.com/office/officeart/2005/8/layout/lProcess1"/>
    <dgm:cxn modelId="{B0E100A1-143E-4B2B-9055-A8CBF243C86E}" type="presOf" srcId="{047DEC5D-90BA-4B1B-8D97-04F84C589424}" destId="{D8A82A25-5D28-40F7-9A16-35183F9BF824}" srcOrd="0" destOrd="0" presId="urn:microsoft.com/office/officeart/2005/8/layout/lProcess1"/>
    <dgm:cxn modelId="{638460A6-952E-4FD6-A5E5-D4455EA10EEB}" srcId="{483B7E7D-8554-4231-8CF5-BC2A4A7BE287}" destId="{7F8F94F5-C411-4253-AAD4-3EAA7C1DD10A}" srcOrd="2" destOrd="0" parTransId="{AFE9C0AE-EFA3-4527-9C1A-BBA619130A4A}" sibTransId="{400BE563-C523-4CFA-A6EA-95243DA9F413}"/>
    <dgm:cxn modelId="{A5DDEBA7-0CB3-43CA-9299-E1798CEF27E1}" srcId="{434D5B3F-97ED-432E-9E95-923BA5A5226E}" destId="{C9EB3049-A614-441E-A0E0-94C1544F10E7}" srcOrd="1" destOrd="0" parTransId="{79B1ECC4-C6AA-49A9-AFAB-BAED1A424E18}" sibTransId="{506F5B69-7BBB-4460-8CDD-7C1507CCF6F9}"/>
    <dgm:cxn modelId="{74E28CAE-B8CB-48DA-82EA-A866183A86D2}" type="presOf" srcId="{657C9E02-1292-4811-8B56-0DD44C8CD30D}" destId="{2E1A16F9-0278-40BA-BCE5-36D397E5FB36}" srcOrd="0" destOrd="0" presId="urn:microsoft.com/office/officeart/2005/8/layout/lProcess1"/>
    <dgm:cxn modelId="{D446B7AF-B3A5-4133-8DCE-07F187A3C9BE}" srcId="{434D5B3F-97ED-432E-9E95-923BA5A5226E}" destId="{C628FCF8-494E-48F2-89B2-C50F683B0B42}" srcOrd="0" destOrd="0" parTransId="{3BD24A1F-046A-48A4-A3B6-1087754DD576}" sibTransId="{17C3BB89-06F2-41FC-9029-A1E14FFC5762}"/>
    <dgm:cxn modelId="{2FB42BB2-B8F0-4F9D-B432-9EEC11E84AF3}" type="presOf" srcId="{E40F57AF-B7A4-42CF-B812-CA2E5184FB1D}" destId="{451E88E8-37F3-493C-803F-3EE427BE21BD}" srcOrd="0" destOrd="0" presId="urn:microsoft.com/office/officeart/2005/8/layout/lProcess1"/>
    <dgm:cxn modelId="{9FFEC8B4-73E8-472D-9E07-DCAA9C5D5099}" srcId="{483B7E7D-8554-4231-8CF5-BC2A4A7BE287}" destId="{0DA5EC52-CD5E-4A0B-9640-F747C74DCAAA}" srcOrd="0" destOrd="0" parTransId="{2FC1A480-651E-4737-8A5A-5CD0B7D8907A}" sibTransId="{A5EBDD29-B84D-4D86-8217-886324420DA7}"/>
    <dgm:cxn modelId="{A5A15CC9-F21D-4A11-A959-D2DB53D2ED68}" type="presOf" srcId="{9EAE7FB8-1444-46C9-877B-7084DECF0F98}" destId="{35152330-0C78-4DFF-BD72-5494511B362B}" srcOrd="0" destOrd="0" presId="urn:microsoft.com/office/officeart/2005/8/layout/lProcess1"/>
    <dgm:cxn modelId="{DDE58ACD-1BFF-4FE7-85E4-E9135E9F7B14}" type="presOf" srcId="{BB4D8A64-5D0C-4BE6-B257-F55E481E1C8C}" destId="{372189C3-86A1-4508-88CD-FA9247362958}" srcOrd="0" destOrd="0" presId="urn:microsoft.com/office/officeart/2005/8/layout/lProcess1"/>
    <dgm:cxn modelId="{83F8ABD1-63D4-4AA8-925D-A1A95E51294F}" type="presOf" srcId="{C9EB3049-A614-441E-A0E0-94C1544F10E7}" destId="{DE278EC4-E47D-4499-B196-DA25F10E2B1F}" srcOrd="0" destOrd="0" presId="urn:microsoft.com/office/officeart/2005/8/layout/lProcess1"/>
    <dgm:cxn modelId="{9B5677D5-652B-4524-A42F-1BFBED7E6E27}" type="presOf" srcId="{D869E9CB-1125-4B22-ADA1-858E80A8557C}" destId="{95419923-CE44-4F7B-80C6-7399B3678FA6}" srcOrd="0" destOrd="0" presId="urn:microsoft.com/office/officeart/2005/8/layout/lProcess1"/>
    <dgm:cxn modelId="{002BCBDE-F087-4A01-AE43-C9F36F07E02B}" type="presOf" srcId="{434D5B3F-97ED-432E-9E95-923BA5A5226E}" destId="{14C1A9F6-DF09-444A-AEDE-48B209DE9943}" srcOrd="0" destOrd="0" presId="urn:microsoft.com/office/officeart/2005/8/layout/lProcess1"/>
    <dgm:cxn modelId="{205AC9E5-6F2C-48C3-898A-741BE13BB5AF}" type="presOf" srcId="{E4D52EC9-F51A-4518-AA5B-FE80FD75EABE}" destId="{09F4725F-A909-4B0F-83C9-A687D2A53753}" srcOrd="0" destOrd="0" presId="urn:microsoft.com/office/officeart/2005/8/layout/lProcess1"/>
    <dgm:cxn modelId="{C2BB38E7-BB14-4411-A09E-DAA34D904B39}" srcId="{89A22BEA-EC61-4DC5-A04C-21440A4050F7}" destId="{0FFA9E07-4228-4F7E-B6A4-58C7020A922E}" srcOrd="0" destOrd="0" parTransId="{86F33B5D-F9D7-408F-8C5E-CBA6F303B93A}" sibTransId="{17C0B32E-F8DB-4AF6-9076-698D5F5FFCFB}"/>
    <dgm:cxn modelId="{1C6997E7-D4DE-44F1-BB5C-81F2A2FEBF5B}" type="presOf" srcId="{C2D4E26C-1A51-4EFF-9F52-D12CC52406CE}" destId="{3168931F-3EDA-46BE-8B7A-C51D88FDC1FB}" srcOrd="0" destOrd="0" presId="urn:microsoft.com/office/officeart/2005/8/layout/lProcess1"/>
    <dgm:cxn modelId="{42231AEF-0682-4171-A886-17B942C518FD}" type="presOf" srcId="{86F33B5D-F9D7-408F-8C5E-CBA6F303B93A}" destId="{F74C98FB-06EF-4AD5-99AD-DF0931A3E6DC}" srcOrd="0" destOrd="0" presId="urn:microsoft.com/office/officeart/2005/8/layout/lProcess1"/>
    <dgm:cxn modelId="{386C81F3-F4E2-4702-A4CF-32AB41FA31C9}" type="presOf" srcId="{3AF9A3A3-B255-44AD-9F01-FD4B7B2975B4}" destId="{88BAF2F2-A6F9-4535-983E-3EB191FD2163}" srcOrd="0" destOrd="0" presId="urn:microsoft.com/office/officeart/2005/8/layout/lProcess1"/>
    <dgm:cxn modelId="{5814D4F4-7FB8-4653-9C37-30F9B399794E}" type="presOf" srcId="{7F8F94F5-C411-4253-AAD4-3EAA7C1DD10A}" destId="{7A80FF57-A3A7-48B4-BD9A-DA83D86D39E9}" srcOrd="0" destOrd="0" presId="urn:microsoft.com/office/officeart/2005/8/layout/lProcess1"/>
    <dgm:cxn modelId="{99DDE3F5-339D-4ADA-AAFF-021A13D1D664}" type="presOf" srcId="{483B7E7D-8554-4231-8CF5-BC2A4A7BE287}" destId="{FB575592-E49D-48A3-9D75-C11C56AF6483}" srcOrd="0" destOrd="0" presId="urn:microsoft.com/office/officeart/2005/8/layout/lProcess1"/>
    <dgm:cxn modelId="{AC77DAFB-9524-40F9-95C3-98CAA466F080}" type="presOf" srcId="{C628FCF8-494E-48F2-89B2-C50F683B0B42}" destId="{70349A98-01A6-4453-839E-651D43D30C78}" srcOrd="0" destOrd="0" presId="urn:microsoft.com/office/officeart/2005/8/layout/lProcess1"/>
    <dgm:cxn modelId="{CFB899FD-B59A-4BBE-B4AD-16A96FA562D6}" srcId="{483B7E7D-8554-4231-8CF5-BC2A4A7BE287}" destId="{434D5B3F-97ED-432E-9E95-923BA5A5226E}" srcOrd="4" destOrd="0" parTransId="{C6043BE9-4BC2-43F0-93DA-2D19B5A274A0}" sibTransId="{493082A6-7412-45D5-A858-734AD5A5583A}"/>
    <dgm:cxn modelId="{07783DEC-0ED7-4F2D-95AE-DE0F36B4B896}" type="presParOf" srcId="{FB575592-E49D-48A3-9D75-C11C56AF6483}" destId="{12F52D83-7D24-4901-AF45-FA3FD7C7569D}" srcOrd="0" destOrd="0" presId="urn:microsoft.com/office/officeart/2005/8/layout/lProcess1"/>
    <dgm:cxn modelId="{DE1A0314-1FD5-4E5E-81D4-908C38D3CBCB}" type="presParOf" srcId="{12F52D83-7D24-4901-AF45-FA3FD7C7569D}" destId="{E4221A80-5D9E-46E0-81D3-1EE8072F4A91}" srcOrd="0" destOrd="0" presId="urn:microsoft.com/office/officeart/2005/8/layout/lProcess1"/>
    <dgm:cxn modelId="{AA739B05-3E38-4212-B684-F29031C41054}" type="presParOf" srcId="{12F52D83-7D24-4901-AF45-FA3FD7C7569D}" destId="{3168931F-3EDA-46BE-8B7A-C51D88FDC1FB}" srcOrd="1" destOrd="0" presId="urn:microsoft.com/office/officeart/2005/8/layout/lProcess1"/>
    <dgm:cxn modelId="{572578A1-4569-4C2C-B9D1-34FD587337CA}" type="presParOf" srcId="{12F52D83-7D24-4901-AF45-FA3FD7C7569D}" destId="{88BAF2F2-A6F9-4535-983E-3EB191FD2163}" srcOrd="2" destOrd="0" presId="urn:microsoft.com/office/officeart/2005/8/layout/lProcess1"/>
    <dgm:cxn modelId="{0B0E2D4E-0343-4975-85B9-3229694A1D0F}" type="presParOf" srcId="{12F52D83-7D24-4901-AF45-FA3FD7C7569D}" destId="{D8A82A25-5D28-40F7-9A16-35183F9BF824}" srcOrd="3" destOrd="0" presId="urn:microsoft.com/office/officeart/2005/8/layout/lProcess1"/>
    <dgm:cxn modelId="{A3272B29-6393-4CED-A719-74FA614073D2}" type="presParOf" srcId="{12F52D83-7D24-4901-AF45-FA3FD7C7569D}" destId="{522EC49B-F6C4-4C69-A8BB-CDAA38B506C2}" srcOrd="4" destOrd="0" presId="urn:microsoft.com/office/officeart/2005/8/layout/lProcess1"/>
    <dgm:cxn modelId="{A538930A-EAA0-4A1E-A09A-2A22820B6E67}" type="presParOf" srcId="{FB575592-E49D-48A3-9D75-C11C56AF6483}" destId="{8FD2CBA8-B5DB-4386-8911-12A7AED6E9DB}" srcOrd="1" destOrd="0" presId="urn:microsoft.com/office/officeart/2005/8/layout/lProcess1"/>
    <dgm:cxn modelId="{F1813ED6-F8AE-4485-9AC9-22751B72F3BF}" type="presParOf" srcId="{FB575592-E49D-48A3-9D75-C11C56AF6483}" destId="{F4532691-E548-4AB8-8F6E-85B6590EC61E}" srcOrd="2" destOrd="0" presId="urn:microsoft.com/office/officeart/2005/8/layout/lProcess1"/>
    <dgm:cxn modelId="{AD4035CF-89EE-404B-B372-AA5E5A2B753C}" type="presParOf" srcId="{F4532691-E548-4AB8-8F6E-85B6590EC61E}" destId="{F66CA098-80CF-434F-BFCB-D552C9A71E03}" srcOrd="0" destOrd="0" presId="urn:microsoft.com/office/officeart/2005/8/layout/lProcess1"/>
    <dgm:cxn modelId="{C73D5841-63C6-410A-8689-E131775416C8}" type="presParOf" srcId="{F4532691-E548-4AB8-8F6E-85B6590EC61E}" destId="{F74C98FB-06EF-4AD5-99AD-DF0931A3E6DC}" srcOrd="1" destOrd="0" presId="urn:microsoft.com/office/officeart/2005/8/layout/lProcess1"/>
    <dgm:cxn modelId="{F84B7F30-AB96-4988-8CA0-E1A31F7A6684}" type="presParOf" srcId="{F4532691-E548-4AB8-8F6E-85B6590EC61E}" destId="{E50241C0-D43D-4867-9C13-FFAB33D5F902}" srcOrd="2" destOrd="0" presId="urn:microsoft.com/office/officeart/2005/8/layout/lProcess1"/>
    <dgm:cxn modelId="{960ACD1A-7CD8-433E-AF01-B1296193700F}" type="presParOf" srcId="{F4532691-E548-4AB8-8F6E-85B6590EC61E}" destId="{F5E44706-7025-44B2-8B18-3483B6D7D558}" srcOrd="3" destOrd="0" presId="urn:microsoft.com/office/officeart/2005/8/layout/lProcess1"/>
    <dgm:cxn modelId="{B168FC6E-3DC6-4932-9A99-C2EE672CABEA}" type="presParOf" srcId="{F4532691-E548-4AB8-8F6E-85B6590EC61E}" destId="{451E88E8-37F3-493C-803F-3EE427BE21BD}" srcOrd="4" destOrd="0" presId="urn:microsoft.com/office/officeart/2005/8/layout/lProcess1"/>
    <dgm:cxn modelId="{87C966EC-F7F8-4443-863F-D457F62B6C5D}" type="presParOf" srcId="{FB575592-E49D-48A3-9D75-C11C56AF6483}" destId="{98B97FDA-A638-4F4E-B592-01B920C5D770}" srcOrd="3" destOrd="0" presId="urn:microsoft.com/office/officeart/2005/8/layout/lProcess1"/>
    <dgm:cxn modelId="{C20C9D3A-135A-4F6C-9B10-F61CE9E83819}" type="presParOf" srcId="{FB575592-E49D-48A3-9D75-C11C56AF6483}" destId="{BB62CA77-E65D-469B-A7FF-EDD03229F0D0}" srcOrd="4" destOrd="0" presId="urn:microsoft.com/office/officeart/2005/8/layout/lProcess1"/>
    <dgm:cxn modelId="{5114F313-0330-4B30-8329-4560E7D6556B}" type="presParOf" srcId="{BB62CA77-E65D-469B-A7FF-EDD03229F0D0}" destId="{7A80FF57-A3A7-48B4-BD9A-DA83D86D39E9}" srcOrd="0" destOrd="0" presId="urn:microsoft.com/office/officeart/2005/8/layout/lProcess1"/>
    <dgm:cxn modelId="{9C51A380-D363-4A22-9CD4-E2126CBD1038}" type="presParOf" srcId="{BB62CA77-E65D-469B-A7FF-EDD03229F0D0}" destId="{10FF63B3-C0D6-4FDD-9456-5A229DAE0635}" srcOrd="1" destOrd="0" presId="urn:microsoft.com/office/officeart/2005/8/layout/lProcess1"/>
    <dgm:cxn modelId="{8375A524-21CA-40A8-9B08-501BB33F73FC}" type="presParOf" srcId="{BB62CA77-E65D-469B-A7FF-EDD03229F0D0}" destId="{372189C3-86A1-4508-88CD-FA9247362958}" srcOrd="2" destOrd="0" presId="urn:microsoft.com/office/officeart/2005/8/layout/lProcess1"/>
    <dgm:cxn modelId="{3FCF7CC5-FEC0-40B8-97D4-EB612CBDF5B8}" type="presParOf" srcId="{BB62CA77-E65D-469B-A7FF-EDD03229F0D0}" destId="{09F4725F-A909-4B0F-83C9-A687D2A53753}" srcOrd="3" destOrd="0" presId="urn:microsoft.com/office/officeart/2005/8/layout/lProcess1"/>
    <dgm:cxn modelId="{C17F8F75-11B8-4028-ACFD-F181D20EA676}" type="presParOf" srcId="{BB62CA77-E65D-469B-A7FF-EDD03229F0D0}" destId="{4796EE6F-D8B9-4137-A936-0AEFDAB210B5}" srcOrd="4" destOrd="0" presId="urn:microsoft.com/office/officeart/2005/8/layout/lProcess1"/>
    <dgm:cxn modelId="{4B51C77D-70F1-4341-BAA8-967B31826B63}" type="presParOf" srcId="{FB575592-E49D-48A3-9D75-C11C56AF6483}" destId="{232C159A-B36F-41E5-86CD-0C68B691377B}" srcOrd="5" destOrd="0" presId="urn:microsoft.com/office/officeart/2005/8/layout/lProcess1"/>
    <dgm:cxn modelId="{2F1E5A9D-ED91-4116-B460-5CEC2FE50845}" type="presParOf" srcId="{FB575592-E49D-48A3-9D75-C11C56AF6483}" destId="{1B064B84-F859-4024-AF3A-EC40B699A6B5}" srcOrd="6" destOrd="0" presId="urn:microsoft.com/office/officeart/2005/8/layout/lProcess1"/>
    <dgm:cxn modelId="{1BD28A44-476B-4CB6-90F2-A2212B614263}" type="presParOf" srcId="{1B064B84-F859-4024-AF3A-EC40B699A6B5}" destId="{BF390C84-FD18-4382-B5A3-15F7EE3636A2}" srcOrd="0" destOrd="0" presId="urn:microsoft.com/office/officeart/2005/8/layout/lProcess1"/>
    <dgm:cxn modelId="{7DEE9EC8-95D2-404D-BE41-C12595879604}" type="presParOf" srcId="{1B064B84-F859-4024-AF3A-EC40B699A6B5}" destId="{2E1A16F9-0278-40BA-BCE5-36D397E5FB36}" srcOrd="1" destOrd="0" presId="urn:microsoft.com/office/officeart/2005/8/layout/lProcess1"/>
    <dgm:cxn modelId="{13987683-8CE1-4093-8E32-FA56D7ECD2A9}" type="presParOf" srcId="{1B064B84-F859-4024-AF3A-EC40B699A6B5}" destId="{35152330-0C78-4DFF-BD72-5494511B362B}" srcOrd="2" destOrd="0" presId="urn:microsoft.com/office/officeart/2005/8/layout/lProcess1"/>
    <dgm:cxn modelId="{1ADC66A0-906C-4F01-A95E-4259A09E84BA}" type="presParOf" srcId="{1B064B84-F859-4024-AF3A-EC40B699A6B5}" destId="{DDFD4FA1-FEFD-43D4-AE4C-A31C6921B684}" srcOrd="3" destOrd="0" presId="urn:microsoft.com/office/officeart/2005/8/layout/lProcess1"/>
    <dgm:cxn modelId="{3724DF4B-3C9F-459B-9E36-91A100B3CC0D}" type="presParOf" srcId="{1B064B84-F859-4024-AF3A-EC40B699A6B5}" destId="{95419923-CE44-4F7B-80C6-7399B3678FA6}" srcOrd="4" destOrd="0" presId="urn:microsoft.com/office/officeart/2005/8/layout/lProcess1"/>
    <dgm:cxn modelId="{43326151-D02B-4EF0-AA67-1FB90E7A71EA}" type="presParOf" srcId="{FB575592-E49D-48A3-9D75-C11C56AF6483}" destId="{3C285C55-B5CD-4AFD-87EF-95F29C66EB14}" srcOrd="7" destOrd="0" presId="urn:microsoft.com/office/officeart/2005/8/layout/lProcess1"/>
    <dgm:cxn modelId="{16930E18-5E41-4780-8059-4202D6828D8F}" type="presParOf" srcId="{FB575592-E49D-48A3-9D75-C11C56AF6483}" destId="{90D8FEA0-A764-4110-876D-6706ACE7F134}" srcOrd="8" destOrd="0" presId="urn:microsoft.com/office/officeart/2005/8/layout/lProcess1"/>
    <dgm:cxn modelId="{316E1752-57EF-4063-8DC7-98B65EA36BE0}" type="presParOf" srcId="{90D8FEA0-A764-4110-876D-6706ACE7F134}" destId="{14C1A9F6-DF09-444A-AEDE-48B209DE9943}" srcOrd="0" destOrd="0" presId="urn:microsoft.com/office/officeart/2005/8/layout/lProcess1"/>
    <dgm:cxn modelId="{84E8FC38-8C85-49A6-9000-35F424C27AD6}" type="presParOf" srcId="{90D8FEA0-A764-4110-876D-6706ACE7F134}" destId="{2DD0CD88-3D06-4380-A666-D61897ADDBEA}" srcOrd="1" destOrd="0" presId="urn:microsoft.com/office/officeart/2005/8/layout/lProcess1"/>
    <dgm:cxn modelId="{BE6C1914-CE21-4DD8-B80B-EA9B88033404}" type="presParOf" srcId="{90D8FEA0-A764-4110-876D-6706ACE7F134}" destId="{70349A98-01A6-4453-839E-651D43D30C78}" srcOrd="2" destOrd="0" presId="urn:microsoft.com/office/officeart/2005/8/layout/lProcess1"/>
    <dgm:cxn modelId="{84BF4405-5525-44A8-987A-5F62271FEDFB}" type="presParOf" srcId="{90D8FEA0-A764-4110-876D-6706ACE7F134}" destId="{F38073F1-CC96-4ACA-B019-F54165657C37}" srcOrd="3" destOrd="0" presId="urn:microsoft.com/office/officeart/2005/8/layout/lProcess1"/>
    <dgm:cxn modelId="{8308C527-545E-4825-9F97-15C312F04CD0}" type="presParOf" srcId="{90D8FEA0-A764-4110-876D-6706ACE7F134}" destId="{DE278EC4-E47D-4499-B196-DA25F10E2B1F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7FA1369-87A8-4385-86D3-656BE8EF528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9BE6E2C-8529-4327-8D42-24D79DBB4471}">
      <dgm:prSet phldrT="[Text]" custT="1"/>
      <dgm:spPr/>
      <dgm:t>
        <a:bodyPr/>
        <a:lstStyle/>
        <a:p>
          <a:r>
            <a:rPr lang="en-US" sz="1800" dirty="0"/>
            <a:t>Training dataset: </a:t>
          </a:r>
        </a:p>
        <a:p>
          <a:r>
            <a:rPr lang="en-US" sz="1800" dirty="0"/>
            <a:t>2019-2022</a:t>
          </a:r>
          <a:endParaRPr lang="en-GB" sz="1800" dirty="0"/>
        </a:p>
      </dgm:t>
    </dgm:pt>
    <dgm:pt modelId="{F95B3C75-7A98-425D-B08C-04E8B3267979}" type="parTrans" cxnId="{48C345CC-A9C5-430B-A7DC-A269C46688F6}">
      <dgm:prSet/>
      <dgm:spPr/>
      <dgm:t>
        <a:bodyPr/>
        <a:lstStyle/>
        <a:p>
          <a:endParaRPr lang="en-GB"/>
        </a:p>
      </dgm:t>
    </dgm:pt>
    <dgm:pt modelId="{B9B7D456-EE88-409E-9E2A-0D3DFE91B67F}" type="sibTrans" cxnId="{48C345CC-A9C5-430B-A7DC-A269C46688F6}">
      <dgm:prSet/>
      <dgm:spPr/>
      <dgm:t>
        <a:bodyPr/>
        <a:lstStyle/>
        <a:p>
          <a:endParaRPr lang="en-GB"/>
        </a:p>
      </dgm:t>
    </dgm:pt>
    <dgm:pt modelId="{41FF80C4-0197-4761-8140-AF8AAE9A8086}">
      <dgm:prSet phldrT="[Text]" custT="1"/>
      <dgm:spPr/>
      <dgm:t>
        <a:bodyPr/>
        <a:lstStyle/>
        <a:p>
          <a:r>
            <a:rPr lang="en-US" sz="1800" dirty="0"/>
            <a:t>Validation dataset: </a:t>
          </a:r>
        </a:p>
        <a:p>
          <a:r>
            <a:rPr lang="en-US" sz="1800" dirty="0"/>
            <a:t>2023</a:t>
          </a:r>
          <a:endParaRPr lang="en-GB" sz="1800" dirty="0"/>
        </a:p>
      </dgm:t>
    </dgm:pt>
    <dgm:pt modelId="{9251A6FD-D5CA-45A2-8018-696C06224EB4}" type="parTrans" cxnId="{67932569-5897-4471-B7F4-84474D85E577}">
      <dgm:prSet/>
      <dgm:spPr/>
      <dgm:t>
        <a:bodyPr/>
        <a:lstStyle/>
        <a:p>
          <a:endParaRPr lang="en-GB"/>
        </a:p>
      </dgm:t>
    </dgm:pt>
    <dgm:pt modelId="{DC575E3A-EB44-4A5B-9DCF-DFDA720ED993}" type="sibTrans" cxnId="{67932569-5897-4471-B7F4-84474D85E577}">
      <dgm:prSet/>
      <dgm:spPr/>
      <dgm:t>
        <a:bodyPr/>
        <a:lstStyle/>
        <a:p>
          <a:endParaRPr lang="en-GB"/>
        </a:p>
      </dgm:t>
    </dgm:pt>
    <mc:AlternateContent xmlns:mc="http://schemas.openxmlformats.org/markup-compatibility/2006" xmlns:a14="http://schemas.microsoft.com/office/drawing/2010/main">
      <mc:Choice Requires="a14">
        <dgm:pt modelId="{8E919E14-65D9-4694-B858-A026A0AECB35}">
          <dgm:prSet phldrT="[Text]" custT="1"/>
          <dgm:spPr/>
          <dgm:t>
            <a:bodyPr/>
            <a:lstStyle/>
            <a:p>
              <a:r>
                <a:rPr lang="en-US" sz="1600" dirty="0"/>
                <a:t>Cross-calibration:</a:t>
              </a:r>
              <a:r>
                <a:rPr lang="en-US" sz="1300" dirty="0"/>
                <a:t>	</a:t>
              </a:r>
              <a14:m>
                <m:oMath xmlns:m="http://schemas.openxmlformats.org/officeDocument/2006/math">
                  <m:r>
                    <a:rPr lang="en-US" sz="1600" b="0" i="1" smtClean="0">
                      <a:latin typeface="Cambria Math" panose="02040503050406030204" pitchFamily="18" charset="0"/>
                    </a:rPr>
                    <m:t>𝐿𝑆</m:t>
                  </m:r>
                  <m:sSub>
                    <m:sSubPr>
                      <m:ctrlPr>
                        <a:rPr lang="en-US" sz="1600" b="0" i="1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𝑇</m:t>
                      </m:r>
                    </m:e>
                    <m: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3</m:t>
                      </m:r>
                    </m:sub>
                  </m:sSub>
                  <m:r>
                    <a:rPr lang="en-US" sz="1600" b="0" i="1" smtClean="0">
                      <a:latin typeface="Cambria Math" panose="02040503050406030204" pitchFamily="18" charset="0"/>
                    </a:rPr>
                    <m:t>→</m:t>
                  </m:r>
                  <m:r>
                    <a:rPr lang="en-US" sz="1600" b="0" i="1" smtClean="0">
                      <a:latin typeface="Cambria Math" panose="02040503050406030204" pitchFamily="18" charset="0"/>
                    </a:rPr>
                    <m:t>𝐿𝑆</m:t>
                  </m:r>
                  <m:sSubSup>
                    <m:sSubSupPr>
                      <m:ctrlPr>
                        <a:rPr lang="en-US" sz="1600" b="0" i="1" smtClean="0">
                          <a:latin typeface="Cambria Math" panose="02040503050406030204" pitchFamily="18" charset="0"/>
                        </a:rPr>
                      </m:ctrlPr>
                    </m:sSubSupPr>
                    <m:e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𝑇</m:t>
                      </m:r>
                    </m:e>
                    <m: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3</m:t>
                      </m:r>
                    </m:sub>
                    <m: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∗</m:t>
                      </m:r>
                    </m:sup>
                  </m:sSubSup>
                </m:oMath>
              </a14:m>
              <a:endParaRPr lang="en-GB" sz="1300" dirty="0"/>
            </a:p>
          </dgm:t>
        </dgm:pt>
      </mc:Choice>
      <mc:Fallback xmlns="">
        <dgm:pt modelId="{8E919E14-65D9-4694-B858-A026A0AECB35}">
          <dgm:prSet phldrT="[Text]" custT="1"/>
          <dgm:spPr/>
          <dgm:t>
            <a:bodyPr/>
            <a:lstStyle/>
            <a:p>
              <a:r>
                <a:rPr lang="en-US" sz="1600" dirty="0"/>
                <a:t>Cross-calibration:</a:t>
              </a:r>
              <a:r>
                <a:rPr lang="en-US" sz="1300" dirty="0"/>
                <a:t>	</a:t>
              </a:r>
              <a:r>
                <a:rPr lang="en-US" sz="1600" b="0" i="0">
                  <a:latin typeface="Cambria Math" panose="02040503050406030204" pitchFamily="18" charset="0"/>
                </a:rPr>
                <a:t>𝐿𝑆𝑇_𝑆3→𝐿𝑆𝑇_𝑆3^∗</a:t>
              </a:r>
              <a:endParaRPr lang="en-GB" sz="1300" dirty="0"/>
            </a:p>
          </dgm:t>
        </dgm:pt>
      </mc:Fallback>
    </mc:AlternateContent>
    <dgm:pt modelId="{4F4DB3F3-39ED-4CCA-A0FB-B4BCE7541087}" type="parTrans" cxnId="{E2FD7D9E-3699-4C46-9170-1B075BD325A0}">
      <dgm:prSet/>
      <dgm:spPr/>
      <dgm:t>
        <a:bodyPr/>
        <a:lstStyle/>
        <a:p>
          <a:endParaRPr lang="en-GB"/>
        </a:p>
      </dgm:t>
    </dgm:pt>
    <dgm:pt modelId="{247FBB44-6D56-4750-BB70-D9C3E5E4A6F3}" type="sibTrans" cxnId="{E2FD7D9E-3699-4C46-9170-1B075BD325A0}">
      <dgm:prSet/>
      <dgm:spPr/>
      <dgm:t>
        <a:bodyPr/>
        <a:lstStyle/>
        <a:p>
          <a:endParaRPr lang="en-GB"/>
        </a:p>
      </dgm:t>
    </dgm:pt>
    <mc:AlternateContent xmlns:mc="http://schemas.openxmlformats.org/markup-compatibility/2006" xmlns:a14="http://schemas.microsoft.com/office/drawing/2010/main">
      <mc:Choice Requires="a14">
        <dgm:pt modelId="{9E544F25-5C5F-4EBE-85B8-14831C91810C}">
          <dgm:prSet phldrT="[Text]" custT="1"/>
          <dgm:spPr/>
          <dgm:t>
            <a:bodyPr/>
            <a:lstStyle/>
            <a:p>
              <a:r>
                <a:rPr lang="en-US" sz="1600" dirty="0"/>
                <a:t>Directional correction</a:t>
              </a:r>
              <a:r>
                <a:rPr lang="en-US" sz="1300" dirty="0"/>
                <a:t>:	</a:t>
              </a:r>
              <a14:m>
                <m:oMath xmlns:m="http://schemas.openxmlformats.org/officeDocument/2006/math">
                  <m:r>
                    <a:rPr lang="en-US" sz="1600" b="0" i="1" smtClean="0">
                      <a:latin typeface="Cambria Math" panose="02040503050406030204" pitchFamily="18" charset="0"/>
                    </a:rPr>
                    <m:t>𝐿𝑆</m:t>
                  </m:r>
                  <m:sSubSup>
                    <m:sSubSupPr>
                      <m:ctrlPr>
                        <a:rPr lang="en-US" sz="1600" b="0" i="1" smtClean="0">
                          <a:latin typeface="Cambria Math" panose="02040503050406030204" pitchFamily="18" charset="0"/>
                        </a:rPr>
                      </m:ctrlPr>
                    </m:sSubSupPr>
                    <m:e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𝑇</m:t>
                      </m:r>
                    </m:e>
                    <m: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3</m:t>
                      </m:r>
                    </m:sub>
                    <m: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∗</m:t>
                      </m:r>
                    </m:sup>
                  </m:sSubSup>
                  <m:r>
                    <a:rPr lang="en-US" sz="1600" b="0" i="1" smtClean="0">
                      <a:latin typeface="Cambria Math" panose="02040503050406030204" pitchFamily="18" charset="0"/>
                    </a:rPr>
                    <m:t>→</m:t>
                  </m:r>
                  <m:r>
                    <a:rPr lang="en-US" sz="1600" b="0" i="1" smtClean="0">
                      <a:latin typeface="Cambria Math" panose="02040503050406030204" pitchFamily="18" charset="0"/>
                    </a:rPr>
                    <m:t>𝐿𝑆</m:t>
                  </m:r>
                  <m:sSubSup>
                    <m:sSubSupPr>
                      <m:ctrlPr>
                        <a:rPr lang="en-US" sz="1600" b="0" i="1" smtClean="0">
                          <a:latin typeface="Cambria Math" panose="02040503050406030204" pitchFamily="18" charset="0"/>
                        </a:rPr>
                      </m:ctrlPr>
                    </m:sSubSupPr>
                    <m:e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𝑇</m:t>
                      </m:r>
                    </m:e>
                    <m: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3,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𝑛𝑎𝑑𝑖𝑟</m:t>
                      </m:r>
                    </m:sub>
                    <m: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∗</m:t>
                      </m:r>
                    </m:sup>
                  </m:sSubSup>
                </m:oMath>
              </a14:m>
              <a:r>
                <a:rPr lang="en-GB" sz="1600" dirty="0"/>
                <a:t> and</a:t>
              </a:r>
              <a14:m>
                <m:oMath xmlns:m="http://schemas.openxmlformats.org/officeDocument/2006/math">
                  <m:r>
                    <a:rPr lang="en-US" sz="1600" b="0" i="0" smtClean="0">
                      <a:latin typeface="Cambria Math" panose="02040503050406030204" pitchFamily="18" charset="0"/>
                    </a:rPr>
                    <m:t> </m:t>
                  </m:r>
                  <m:r>
                    <a:rPr lang="en-US" sz="1600" b="0" i="1" smtClean="0">
                      <a:latin typeface="Cambria Math" panose="02040503050406030204" pitchFamily="18" charset="0"/>
                    </a:rPr>
                    <m:t>𝐿𝑆</m:t>
                  </m:r>
                  <m:sSub>
                    <m:sSubPr>
                      <m:ctrlPr>
                        <a:rPr lang="en-US" sz="1600" b="0" i="1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𝑇</m:t>
                      </m:r>
                    </m:e>
                    <m: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𝐸𝐶𝑂𝑆𝑇𝑅𝐸𝑆𝑆</m:t>
                      </m:r>
                    </m:sub>
                  </m:sSub>
                  <m:r>
                    <a:rPr lang="en-US" sz="1600" b="0" i="1" smtClean="0">
                      <a:latin typeface="Cambria Math" panose="02040503050406030204" pitchFamily="18" charset="0"/>
                    </a:rPr>
                    <m:t>→</m:t>
                  </m:r>
                  <m:r>
                    <a:rPr lang="en-US" sz="1600" b="0" i="1" smtClean="0">
                      <a:latin typeface="Cambria Math" panose="02040503050406030204" pitchFamily="18" charset="0"/>
                    </a:rPr>
                    <m:t>𝐿𝑆</m:t>
                  </m:r>
                  <m:sSub>
                    <m:sSubPr>
                      <m:ctrlPr>
                        <a:rPr lang="en-US" sz="1600" b="0" i="1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𝑇</m:t>
                      </m:r>
                    </m:e>
                    <m: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𝐸𝐶𝑂𝑆𝑇𝑅𝐸𝑆𝑆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𝑛𝑎𝑑𝑖𝑟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</m:sub>
                  </m:sSub>
                </m:oMath>
              </a14:m>
              <a:endParaRPr lang="en-GB" sz="1300" dirty="0"/>
            </a:p>
          </dgm:t>
        </dgm:pt>
      </mc:Choice>
      <mc:Fallback xmlns="">
        <dgm:pt modelId="{9E544F25-5C5F-4EBE-85B8-14831C91810C}">
          <dgm:prSet phldrT="[Text]" custT="1"/>
          <dgm:spPr/>
          <dgm:t>
            <a:bodyPr/>
            <a:lstStyle/>
            <a:p>
              <a:r>
                <a:rPr lang="en-US" sz="1600" dirty="0"/>
                <a:t>Directional correction</a:t>
              </a:r>
              <a:r>
                <a:rPr lang="en-US" sz="1300" dirty="0"/>
                <a:t>:	</a:t>
              </a:r>
              <a:r>
                <a:rPr lang="en-US" sz="1600" b="0" i="0">
                  <a:latin typeface="Cambria Math" panose="02040503050406030204" pitchFamily="18" charset="0"/>
                </a:rPr>
                <a:t>𝐿𝑆𝑇_𝑆3^∗→𝐿𝑆𝑇_(𝑆3,𝑛𝑎𝑑𝑖𝑟)^∗</a:t>
              </a:r>
              <a:r>
                <a:rPr lang="en-GB" sz="1600" dirty="0"/>
                <a:t> and</a:t>
              </a:r>
              <a:r>
                <a:rPr lang="en-US" sz="1600" b="0" i="0">
                  <a:latin typeface="Cambria Math" panose="02040503050406030204" pitchFamily="18" charset="0"/>
                </a:rPr>
                <a:t> 𝐿𝑆𝑇_𝐸𝐶𝑂𝑆𝑇𝑅𝐸𝑆𝑆→𝐿𝑆𝑇_(𝐸𝐶𝑂𝑆𝑇𝑅𝐸𝑆𝑆,𝑛𝑎𝑑𝑖𝑟 )</a:t>
              </a:r>
              <a:endParaRPr lang="en-GB" sz="1300" dirty="0"/>
            </a:p>
          </dgm:t>
        </dgm:pt>
      </mc:Fallback>
    </mc:AlternateContent>
    <dgm:pt modelId="{DC12FCF0-99FC-4AC3-A83B-B7B78300F1B5}" type="parTrans" cxnId="{AAA79C28-C09C-44DC-B95D-B7858F3C4B96}">
      <dgm:prSet/>
      <dgm:spPr/>
      <dgm:t>
        <a:bodyPr/>
        <a:lstStyle/>
        <a:p>
          <a:endParaRPr lang="en-GB"/>
        </a:p>
      </dgm:t>
    </dgm:pt>
    <dgm:pt modelId="{815B2C9D-7618-4EDF-8FC3-9D72F7DBEDA4}" type="sibTrans" cxnId="{AAA79C28-C09C-44DC-B95D-B7858F3C4B96}">
      <dgm:prSet/>
      <dgm:spPr/>
      <dgm:t>
        <a:bodyPr/>
        <a:lstStyle/>
        <a:p>
          <a:endParaRPr lang="en-GB"/>
        </a:p>
      </dgm:t>
    </dgm:pt>
    <dgm:pt modelId="{41F51ECA-7C0B-4913-88F3-DC691AECBCDB}">
      <dgm:prSet phldrT="[Text]" custT="1"/>
      <dgm:spPr/>
      <dgm:t>
        <a:bodyPr/>
        <a:lstStyle/>
        <a:p>
          <a:r>
            <a:rPr lang="en-US" sz="1600" dirty="0"/>
            <a:t>Gain, offset</a:t>
          </a:r>
          <a:endParaRPr lang="en-GB" sz="1600" dirty="0"/>
        </a:p>
      </dgm:t>
    </dgm:pt>
    <dgm:pt modelId="{EC3B5917-A8C6-454A-A793-71F39BF9E027}" type="parTrans" cxnId="{18A57C0A-1170-49A2-B1AD-751D5F9F4A43}">
      <dgm:prSet/>
      <dgm:spPr/>
      <dgm:t>
        <a:bodyPr/>
        <a:lstStyle/>
        <a:p>
          <a:endParaRPr lang="en-GB"/>
        </a:p>
      </dgm:t>
    </dgm:pt>
    <dgm:pt modelId="{EE56702F-CF33-49A9-9088-4E04F1567821}" type="sibTrans" cxnId="{18A57C0A-1170-49A2-B1AD-751D5F9F4A43}">
      <dgm:prSet/>
      <dgm:spPr/>
      <dgm:t>
        <a:bodyPr/>
        <a:lstStyle/>
        <a:p>
          <a:endParaRPr lang="en-GB"/>
        </a:p>
      </dgm:t>
    </dgm:pt>
    <dgm:pt modelId="{BA239E82-7E41-487E-BADF-984ED0FB982E}">
      <dgm:prSet phldrT="[Text]" custT="1"/>
      <dgm:spPr/>
      <dgm:t>
        <a:bodyPr/>
        <a:lstStyle/>
        <a:p>
          <a:r>
            <a:rPr lang="en-US" sz="1600" dirty="0" err="1"/>
            <a:t>Vinnikov</a:t>
          </a:r>
          <a:r>
            <a:rPr lang="en-US" sz="1600" dirty="0"/>
            <a:t> (gap), RL (hotspot)</a:t>
          </a:r>
          <a:endParaRPr lang="en-GB" sz="1600" dirty="0"/>
        </a:p>
      </dgm:t>
    </dgm:pt>
    <dgm:pt modelId="{C15858D2-7D85-4ACC-BB28-CC28A5D4592A}" type="parTrans" cxnId="{522F8B09-6E24-4F97-A007-2E28A1AA06CE}">
      <dgm:prSet/>
      <dgm:spPr/>
      <dgm:t>
        <a:bodyPr/>
        <a:lstStyle/>
        <a:p>
          <a:endParaRPr lang="en-GB"/>
        </a:p>
      </dgm:t>
    </dgm:pt>
    <dgm:pt modelId="{55122CD8-A64D-4D3B-8510-45839CDF0862}" type="sibTrans" cxnId="{522F8B09-6E24-4F97-A007-2E28A1AA06CE}">
      <dgm:prSet/>
      <dgm:spPr/>
      <dgm:t>
        <a:bodyPr/>
        <a:lstStyle/>
        <a:p>
          <a:endParaRPr lang="en-GB"/>
        </a:p>
      </dgm:t>
    </dgm:pt>
    <dgm:pt modelId="{C22EED9E-31C8-4E3F-9EAB-4A865D3306D2}" type="pres">
      <dgm:prSet presAssocID="{E7FA1369-87A8-4385-86D3-656BE8EF528D}" presName="vert0" presStyleCnt="0">
        <dgm:presLayoutVars>
          <dgm:dir/>
          <dgm:animOne val="branch"/>
          <dgm:animLvl val="lvl"/>
        </dgm:presLayoutVars>
      </dgm:prSet>
      <dgm:spPr/>
    </dgm:pt>
    <dgm:pt modelId="{30F2E666-5121-40D4-B396-D9D18F32F96F}" type="pres">
      <dgm:prSet presAssocID="{B9BE6E2C-8529-4327-8D42-24D79DBB4471}" presName="thickLine" presStyleLbl="alignNode1" presStyleIdx="0" presStyleCnt="2"/>
      <dgm:spPr/>
    </dgm:pt>
    <dgm:pt modelId="{BE12AAA0-AE97-452E-9CCF-8492204AEF79}" type="pres">
      <dgm:prSet presAssocID="{B9BE6E2C-8529-4327-8D42-24D79DBB4471}" presName="horz1" presStyleCnt="0"/>
      <dgm:spPr/>
    </dgm:pt>
    <dgm:pt modelId="{FDFBD118-F4B0-4821-AE66-BA795FE36EDB}" type="pres">
      <dgm:prSet presAssocID="{B9BE6E2C-8529-4327-8D42-24D79DBB4471}" presName="tx1" presStyleLbl="revTx" presStyleIdx="0" presStyleCnt="6" custScaleX="144343"/>
      <dgm:spPr/>
    </dgm:pt>
    <dgm:pt modelId="{9BD22C46-31CF-4E15-A665-A3E0FC40A2C2}" type="pres">
      <dgm:prSet presAssocID="{B9BE6E2C-8529-4327-8D42-24D79DBB4471}" presName="vert1" presStyleCnt="0"/>
      <dgm:spPr/>
    </dgm:pt>
    <dgm:pt modelId="{E902141D-85F5-4426-8885-482F2776E14E}" type="pres">
      <dgm:prSet presAssocID="{41F51ECA-7C0B-4913-88F3-DC691AECBCDB}" presName="vertSpace2a" presStyleCnt="0"/>
      <dgm:spPr/>
    </dgm:pt>
    <dgm:pt modelId="{60ACCD89-DFD9-4BB5-9A34-E63D5A6E6059}" type="pres">
      <dgm:prSet presAssocID="{41F51ECA-7C0B-4913-88F3-DC691AECBCDB}" presName="horz2" presStyleCnt="0"/>
      <dgm:spPr/>
    </dgm:pt>
    <dgm:pt modelId="{D72B9F8C-C69B-4599-9FA0-0DF8886EDF88}" type="pres">
      <dgm:prSet presAssocID="{41F51ECA-7C0B-4913-88F3-DC691AECBCDB}" presName="horzSpace2" presStyleCnt="0"/>
      <dgm:spPr/>
    </dgm:pt>
    <dgm:pt modelId="{9F19DE3B-D5E4-43CF-B5E4-697B5A27CB0E}" type="pres">
      <dgm:prSet presAssocID="{41F51ECA-7C0B-4913-88F3-DC691AECBCDB}" presName="tx2" presStyleLbl="revTx" presStyleIdx="1" presStyleCnt="6"/>
      <dgm:spPr/>
    </dgm:pt>
    <dgm:pt modelId="{93CD56F9-F765-4794-B564-FED097E78E04}" type="pres">
      <dgm:prSet presAssocID="{41F51ECA-7C0B-4913-88F3-DC691AECBCDB}" presName="vert2" presStyleCnt="0"/>
      <dgm:spPr/>
    </dgm:pt>
    <dgm:pt modelId="{BF63B7CE-9F15-4422-AF78-2751060D3D71}" type="pres">
      <dgm:prSet presAssocID="{41F51ECA-7C0B-4913-88F3-DC691AECBCDB}" presName="thinLine2b" presStyleLbl="callout" presStyleIdx="0" presStyleCnt="4"/>
      <dgm:spPr/>
    </dgm:pt>
    <dgm:pt modelId="{962BD56C-B68E-49A1-82DD-96DE24F7D4C2}" type="pres">
      <dgm:prSet presAssocID="{41F51ECA-7C0B-4913-88F3-DC691AECBCDB}" presName="vertSpace2b" presStyleCnt="0"/>
      <dgm:spPr/>
    </dgm:pt>
    <dgm:pt modelId="{2497746F-0D00-49E2-80EA-18A04E061B1A}" type="pres">
      <dgm:prSet presAssocID="{BA239E82-7E41-487E-BADF-984ED0FB982E}" presName="horz2" presStyleCnt="0"/>
      <dgm:spPr/>
    </dgm:pt>
    <dgm:pt modelId="{500FA578-993F-4ABB-9C37-DAE3547579C0}" type="pres">
      <dgm:prSet presAssocID="{BA239E82-7E41-487E-BADF-984ED0FB982E}" presName="horzSpace2" presStyleCnt="0"/>
      <dgm:spPr/>
    </dgm:pt>
    <dgm:pt modelId="{276ECC92-1CE3-4BE3-9690-A4AFA7413EBB}" type="pres">
      <dgm:prSet presAssocID="{BA239E82-7E41-487E-BADF-984ED0FB982E}" presName="tx2" presStyleLbl="revTx" presStyleIdx="2" presStyleCnt="6"/>
      <dgm:spPr/>
    </dgm:pt>
    <dgm:pt modelId="{228297FD-93B7-477D-A98B-41EE50977B47}" type="pres">
      <dgm:prSet presAssocID="{BA239E82-7E41-487E-BADF-984ED0FB982E}" presName="vert2" presStyleCnt="0"/>
      <dgm:spPr/>
    </dgm:pt>
    <dgm:pt modelId="{A31EFAF5-5CA2-4A65-A5E0-7748BDFA56DF}" type="pres">
      <dgm:prSet presAssocID="{BA239E82-7E41-487E-BADF-984ED0FB982E}" presName="thinLine2b" presStyleLbl="callout" presStyleIdx="1" presStyleCnt="4"/>
      <dgm:spPr/>
    </dgm:pt>
    <dgm:pt modelId="{87150161-C4FD-45BF-A928-435A1EC80DF0}" type="pres">
      <dgm:prSet presAssocID="{BA239E82-7E41-487E-BADF-984ED0FB982E}" presName="vertSpace2b" presStyleCnt="0"/>
      <dgm:spPr/>
    </dgm:pt>
    <dgm:pt modelId="{4E71682C-7407-4D14-8178-A551722C98D7}" type="pres">
      <dgm:prSet presAssocID="{41FF80C4-0197-4761-8140-AF8AAE9A8086}" presName="thickLine" presStyleLbl="alignNode1" presStyleIdx="1" presStyleCnt="2"/>
      <dgm:spPr/>
    </dgm:pt>
    <dgm:pt modelId="{C70DA8F7-69AA-4A93-80A9-C89FB77771AB}" type="pres">
      <dgm:prSet presAssocID="{41FF80C4-0197-4761-8140-AF8AAE9A8086}" presName="horz1" presStyleCnt="0"/>
      <dgm:spPr/>
    </dgm:pt>
    <dgm:pt modelId="{1418CA34-1825-45FA-B636-D9D7EE36BF89}" type="pres">
      <dgm:prSet presAssocID="{41FF80C4-0197-4761-8140-AF8AAE9A8086}" presName="tx1" presStyleLbl="revTx" presStyleIdx="3" presStyleCnt="6" custScaleX="147253"/>
      <dgm:spPr/>
    </dgm:pt>
    <dgm:pt modelId="{F5141896-FED6-44FB-BC2C-C273917D682B}" type="pres">
      <dgm:prSet presAssocID="{41FF80C4-0197-4761-8140-AF8AAE9A8086}" presName="vert1" presStyleCnt="0"/>
      <dgm:spPr/>
    </dgm:pt>
    <dgm:pt modelId="{DC407BC6-DE5B-4C40-9CCB-308695540A11}" type="pres">
      <dgm:prSet presAssocID="{8E919E14-65D9-4694-B858-A026A0AECB35}" presName="vertSpace2a" presStyleCnt="0"/>
      <dgm:spPr/>
    </dgm:pt>
    <dgm:pt modelId="{446B30DE-610B-4A61-BBE4-8A74BF8C536B}" type="pres">
      <dgm:prSet presAssocID="{8E919E14-65D9-4694-B858-A026A0AECB35}" presName="horz2" presStyleCnt="0"/>
      <dgm:spPr/>
    </dgm:pt>
    <dgm:pt modelId="{2851D0C2-C2A4-4485-A5ED-164F12E0BA27}" type="pres">
      <dgm:prSet presAssocID="{8E919E14-65D9-4694-B858-A026A0AECB35}" presName="horzSpace2" presStyleCnt="0"/>
      <dgm:spPr/>
    </dgm:pt>
    <dgm:pt modelId="{C894AC9E-AB25-4FE2-96C6-6E07A861AC90}" type="pres">
      <dgm:prSet presAssocID="{8E919E14-65D9-4694-B858-A026A0AECB35}" presName="tx2" presStyleLbl="revTx" presStyleIdx="4" presStyleCnt="6"/>
      <dgm:spPr/>
    </dgm:pt>
    <dgm:pt modelId="{AAB226BE-6BEB-45DC-B049-1C7DB487B0D6}" type="pres">
      <dgm:prSet presAssocID="{8E919E14-65D9-4694-B858-A026A0AECB35}" presName="vert2" presStyleCnt="0"/>
      <dgm:spPr/>
    </dgm:pt>
    <dgm:pt modelId="{83677095-59F4-4602-B4E2-F40C0B96FC06}" type="pres">
      <dgm:prSet presAssocID="{8E919E14-65D9-4694-B858-A026A0AECB35}" presName="thinLine2b" presStyleLbl="callout" presStyleIdx="2" presStyleCnt="4"/>
      <dgm:spPr/>
    </dgm:pt>
    <dgm:pt modelId="{E9B1A5B9-2B1F-4CC3-AB89-642EE37ECE3C}" type="pres">
      <dgm:prSet presAssocID="{8E919E14-65D9-4694-B858-A026A0AECB35}" presName="vertSpace2b" presStyleCnt="0"/>
      <dgm:spPr/>
    </dgm:pt>
    <dgm:pt modelId="{988E0DAA-A4C4-4E09-B3D7-B7DA2EF0537B}" type="pres">
      <dgm:prSet presAssocID="{9E544F25-5C5F-4EBE-85B8-14831C91810C}" presName="horz2" presStyleCnt="0"/>
      <dgm:spPr/>
    </dgm:pt>
    <dgm:pt modelId="{C7F9DB89-F02A-495A-AEC1-7697B23AD8AE}" type="pres">
      <dgm:prSet presAssocID="{9E544F25-5C5F-4EBE-85B8-14831C91810C}" presName="horzSpace2" presStyleCnt="0"/>
      <dgm:spPr/>
    </dgm:pt>
    <dgm:pt modelId="{5F343174-C951-4B43-908D-067B0AC107A3}" type="pres">
      <dgm:prSet presAssocID="{9E544F25-5C5F-4EBE-85B8-14831C91810C}" presName="tx2" presStyleLbl="revTx" presStyleIdx="5" presStyleCnt="6"/>
      <dgm:spPr/>
    </dgm:pt>
    <dgm:pt modelId="{B8A54128-E1C4-4742-9ACC-0647E7FC2D24}" type="pres">
      <dgm:prSet presAssocID="{9E544F25-5C5F-4EBE-85B8-14831C91810C}" presName="vert2" presStyleCnt="0"/>
      <dgm:spPr/>
    </dgm:pt>
    <dgm:pt modelId="{1FB227EA-4264-4E69-A0C9-6D159767D02A}" type="pres">
      <dgm:prSet presAssocID="{9E544F25-5C5F-4EBE-85B8-14831C91810C}" presName="thinLine2b" presStyleLbl="callout" presStyleIdx="3" presStyleCnt="4"/>
      <dgm:spPr/>
    </dgm:pt>
    <dgm:pt modelId="{E1E724A3-E055-4E33-8395-C40A3C6B6561}" type="pres">
      <dgm:prSet presAssocID="{9E544F25-5C5F-4EBE-85B8-14831C91810C}" presName="vertSpace2b" presStyleCnt="0"/>
      <dgm:spPr/>
    </dgm:pt>
  </dgm:ptLst>
  <dgm:cxnLst>
    <dgm:cxn modelId="{522F8B09-6E24-4F97-A007-2E28A1AA06CE}" srcId="{B9BE6E2C-8529-4327-8D42-24D79DBB4471}" destId="{BA239E82-7E41-487E-BADF-984ED0FB982E}" srcOrd="1" destOrd="0" parTransId="{C15858D2-7D85-4ACC-BB28-CC28A5D4592A}" sibTransId="{55122CD8-A64D-4D3B-8510-45839CDF0862}"/>
    <dgm:cxn modelId="{18A57C0A-1170-49A2-B1AD-751D5F9F4A43}" srcId="{B9BE6E2C-8529-4327-8D42-24D79DBB4471}" destId="{41F51ECA-7C0B-4913-88F3-DC691AECBCDB}" srcOrd="0" destOrd="0" parTransId="{EC3B5917-A8C6-454A-A793-71F39BF9E027}" sibTransId="{EE56702F-CF33-49A9-9088-4E04F1567821}"/>
    <dgm:cxn modelId="{AAA79C28-C09C-44DC-B95D-B7858F3C4B96}" srcId="{41FF80C4-0197-4761-8140-AF8AAE9A8086}" destId="{9E544F25-5C5F-4EBE-85B8-14831C91810C}" srcOrd="1" destOrd="0" parTransId="{DC12FCF0-99FC-4AC3-A83B-B7B78300F1B5}" sibTransId="{815B2C9D-7618-4EDF-8FC3-9D72F7DBEDA4}"/>
    <dgm:cxn modelId="{78464F32-BFBA-43A1-80A5-119AA9C8EF5B}" type="presOf" srcId="{41F51ECA-7C0B-4913-88F3-DC691AECBCDB}" destId="{9F19DE3B-D5E4-43CF-B5E4-697B5A27CB0E}" srcOrd="0" destOrd="0" presId="urn:microsoft.com/office/officeart/2008/layout/LinedList"/>
    <dgm:cxn modelId="{C58C3865-3AC2-44AB-A7BC-BF7D60B97205}" type="presOf" srcId="{8E919E14-65D9-4694-B858-A026A0AECB35}" destId="{C894AC9E-AB25-4FE2-96C6-6E07A861AC90}" srcOrd="0" destOrd="0" presId="urn:microsoft.com/office/officeart/2008/layout/LinedList"/>
    <dgm:cxn modelId="{7646C545-4617-4021-B7AF-78C127743D35}" type="presOf" srcId="{E7FA1369-87A8-4385-86D3-656BE8EF528D}" destId="{C22EED9E-31C8-4E3F-9EAB-4A865D3306D2}" srcOrd="0" destOrd="0" presId="urn:microsoft.com/office/officeart/2008/layout/LinedList"/>
    <dgm:cxn modelId="{67932569-5897-4471-B7F4-84474D85E577}" srcId="{E7FA1369-87A8-4385-86D3-656BE8EF528D}" destId="{41FF80C4-0197-4761-8140-AF8AAE9A8086}" srcOrd="1" destOrd="0" parTransId="{9251A6FD-D5CA-45A2-8018-696C06224EB4}" sibTransId="{DC575E3A-EB44-4A5B-9DCF-DFDA720ED993}"/>
    <dgm:cxn modelId="{33E5779E-C69C-4CFE-9A27-E0AAC68FC938}" type="presOf" srcId="{B9BE6E2C-8529-4327-8D42-24D79DBB4471}" destId="{FDFBD118-F4B0-4821-AE66-BA795FE36EDB}" srcOrd="0" destOrd="0" presId="urn:microsoft.com/office/officeart/2008/layout/LinedList"/>
    <dgm:cxn modelId="{E2FD7D9E-3699-4C46-9170-1B075BD325A0}" srcId="{41FF80C4-0197-4761-8140-AF8AAE9A8086}" destId="{8E919E14-65D9-4694-B858-A026A0AECB35}" srcOrd="0" destOrd="0" parTransId="{4F4DB3F3-39ED-4CCA-A0FB-B4BCE7541087}" sibTransId="{247FBB44-6D56-4750-BB70-D9C3E5E4A6F3}"/>
    <dgm:cxn modelId="{18371EB3-A43F-4770-AD5F-F373F0AC7E0E}" type="presOf" srcId="{41FF80C4-0197-4761-8140-AF8AAE9A8086}" destId="{1418CA34-1825-45FA-B636-D9D7EE36BF89}" srcOrd="0" destOrd="0" presId="urn:microsoft.com/office/officeart/2008/layout/LinedList"/>
    <dgm:cxn modelId="{65B32AB6-3F4F-410E-9755-324E3324C472}" type="presOf" srcId="{BA239E82-7E41-487E-BADF-984ED0FB982E}" destId="{276ECC92-1CE3-4BE3-9690-A4AFA7413EBB}" srcOrd="0" destOrd="0" presId="urn:microsoft.com/office/officeart/2008/layout/LinedList"/>
    <dgm:cxn modelId="{48C345CC-A9C5-430B-A7DC-A269C46688F6}" srcId="{E7FA1369-87A8-4385-86D3-656BE8EF528D}" destId="{B9BE6E2C-8529-4327-8D42-24D79DBB4471}" srcOrd="0" destOrd="0" parTransId="{F95B3C75-7A98-425D-B08C-04E8B3267979}" sibTransId="{B9B7D456-EE88-409E-9E2A-0D3DFE91B67F}"/>
    <dgm:cxn modelId="{7B97F5D7-AB34-4A21-8CF4-06378C4FAD8F}" type="presOf" srcId="{9E544F25-5C5F-4EBE-85B8-14831C91810C}" destId="{5F343174-C951-4B43-908D-067B0AC107A3}" srcOrd="0" destOrd="0" presId="urn:microsoft.com/office/officeart/2008/layout/LinedList"/>
    <dgm:cxn modelId="{1375F989-3039-4339-B32F-8E00DF9A8E9A}" type="presParOf" srcId="{C22EED9E-31C8-4E3F-9EAB-4A865D3306D2}" destId="{30F2E666-5121-40D4-B396-D9D18F32F96F}" srcOrd="0" destOrd="0" presId="urn:microsoft.com/office/officeart/2008/layout/LinedList"/>
    <dgm:cxn modelId="{6B266ED2-8F58-4026-ADB7-B9C69D47A2FE}" type="presParOf" srcId="{C22EED9E-31C8-4E3F-9EAB-4A865D3306D2}" destId="{BE12AAA0-AE97-452E-9CCF-8492204AEF79}" srcOrd="1" destOrd="0" presId="urn:microsoft.com/office/officeart/2008/layout/LinedList"/>
    <dgm:cxn modelId="{B4F087C1-1FBF-4DA6-9162-D137A7B9BF5D}" type="presParOf" srcId="{BE12AAA0-AE97-452E-9CCF-8492204AEF79}" destId="{FDFBD118-F4B0-4821-AE66-BA795FE36EDB}" srcOrd="0" destOrd="0" presId="urn:microsoft.com/office/officeart/2008/layout/LinedList"/>
    <dgm:cxn modelId="{47FFA456-CA7A-4637-9C35-1FBDBDE94379}" type="presParOf" srcId="{BE12AAA0-AE97-452E-9CCF-8492204AEF79}" destId="{9BD22C46-31CF-4E15-A665-A3E0FC40A2C2}" srcOrd="1" destOrd="0" presId="urn:microsoft.com/office/officeart/2008/layout/LinedList"/>
    <dgm:cxn modelId="{40C04EEA-0F1C-481C-84C7-44FE8485FF4D}" type="presParOf" srcId="{9BD22C46-31CF-4E15-A665-A3E0FC40A2C2}" destId="{E902141D-85F5-4426-8885-482F2776E14E}" srcOrd="0" destOrd="0" presId="urn:microsoft.com/office/officeart/2008/layout/LinedList"/>
    <dgm:cxn modelId="{0CF80082-8B32-4AF9-BBA3-60F580EB750A}" type="presParOf" srcId="{9BD22C46-31CF-4E15-A665-A3E0FC40A2C2}" destId="{60ACCD89-DFD9-4BB5-9A34-E63D5A6E6059}" srcOrd="1" destOrd="0" presId="urn:microsoft.com/office/officeart/2008/layout/LinedList"/>
    <dgm:cxn modelId="{854436B7-3FC0-466E-96C9-719346B3A860}" type="presParOf" srcId="{60ACCD89-DFD9-4BB5-9A34-E63D5A6E6059}" destId="{D72B9F8C-C69B-4599-9FA0-0DF8886EDF88}" srcOrd="0" destOrd="0" presId="urn:microsoft.com/office/officeart/2008/layout/LinedList"/>
    <dgm:cxn modelId="{C4C388B0-335D-498A-B241-1A5EDB97A6F4}" type="presParOf" srcId="{60ACCD89-DFD9-4BB5-9A34-E63D5A6E6059}" destId="{9F19DE3B-D5E4-43CF-B5E4-697B5A27CB0E}" srcOrd="1" destOrd="0" presId="urn:microsoft.com/office/officeart/2008/layout/LinedList"/>
    <dgm:cxn modelId="{25B02FCA-3132-483A-9218-ABC9A009DF3F}" type="presParOf" srcId="{60ACCD89-DFD9-4BB5-9A34-E63D5A6E6059}" destId="{93CD56F9-F765-4794-B564-FED097E78E04}" srcOrd="2" destOrd="0" presId="urn:microsoft.com/office/officeart/2008/layout/LinedList"/>
    <dgm:cxn modelId="{2ED5E997-28D5-45AB-AA9E-EFAF92A36BD4}" type="presParOf" srcId="{9BD22C46-31CF-4E15-A665-A3E0FC40A2C2}" destId="{BF63B7CE-9F15-4422-AF78-2751060D3D71}" srcOrd="2" destOrd="0" presId="urn:microsoft.com/office/officeart/2008/layout/LinedList"/>
    <dgm:cxn modelId="{ED5B30B1-2C77-4BBE-9F44-F474DB896BB6}" type="presParOf" srcId="{9BD22C46-31CF-4E15-A665-A3E0FC40A2C2}" destId="{962BD56C-B68E-49A1-82DD-96DE24F7D4C2}" srcOrd="3" destOrd="0" presId="urn:microsoft.com/office/officeart/2008/layout/LinedList"/>
    <dgm:cxn modelId="{FB3DD54E-7B2B-47B6-8CF7-1608062273C0}" type="presParOf" srcId="{9BD22C46-31CF-4E15-A665-A3E0FC40A2C2}" destId="{2497746F-0D00-49E2-80EA-18A04E061B1A}" srcOrd="4" destOrd="0" presId="urn:microsoft.com/office/officeart/2008/layout/LinedList"/>
    <dgm:cxn modelId="{63781CEC-9181-4B80-B047-F6E6D0893285}" type="presParOf" srcId="{2497746F-0D00-49E2-80EA-18A04E061B1A}" destId="{500FA578-993F-4ABB-9C37-DAE3547579C0}" srcOrd="0" destOrd="0" presId="urn:microsoft.com/office/officeart/2008/layout/LinedList"/>
    <dgm:cxn modelId="{674C5308-C73F-43A2-BAA6-DBC7D32ECAB2}" type="presParOf" srcId="{2497746F-0D00-49E2-80EA-18A04E061B1A}" destId="{276ECC92-1CE3-4BE3-9690-A4AFA7413EBB}" srcOrd="1" destOrd="0" presId="urn:microsoft.com/office/officeart/2008/layout/LinedList"/>
    <dgm:cxn modelId="{9F353C19-1980-41AE-9FEC-F943DA179A34}" type="presParOf" srcId="{2497746F-0D00-49E2-80EA-18A04E061B1A}" destId="{228297FD-93B7-477D-A98B-41EE50977B47}" srcOrd="2" destOrd="0" presId="urn:microsoft.com/office/officeart/2008/layout/LinedList"/>
    <dgm:cxn modelId="{0006D46D-49CA-45CA-8583-37CC58DA1599}" type="presParOf" srcId="{9BD22C46-31CF-4E15-A665-A3E0FC40A2C2}" destId="{A31EFAF5-5CA2-4A65-A5E0-7748BDFA56DF}" srcOrd="5" destOrd="0" presId="urn:microsoft.com/office/officeart/2008/layout/LinedList"/>
    <dgm:cxn modelId="{7E45C9FA-71B0-4300-9D29-1D6AABD64B54}" type="presParOf" srcId="{9BD22C46-31CF-4E15-A665-A3E0FC40A2C2}" destId="{87150161-C4FD-45BF-A928-435A1EC80DF0}" srcOrd="6" destOrd="0" presId="urn:microsoft.com/office/officeart/2008/layout/LinedList"/>
    <dgm:cxn modelId="{523F856D-8679-4C3D-A075-2C8794071C09}" type="presParOf" srcId="{C22EED9E-31C8-4E3F-9EAB-4A865D3306D2}" destId="{4E71682C-7407-4D14-8178-A551722C98D7}" srcOrd="2" destOrd="0" presId="urn:microsoft.com/office/officeart/2008/layout/LinedList"/>
    <dgm:cxn modelId="{5123F66A-D56A-4F5E-9C95-5150B1A1911E}" type="presParOf" srcId="{C22EED9E-31C8-4E3F-9EAB-4A865D3306D2}" destId="{C70DA8F7-69AA-4A93-80A9-C89FB77771AB}" srcOrd="3" destOrd="0" presId="urn:microsoft.com/office/officeart/2008/layout/LinedList"/>
    <dgm:cxn modelId="{277F24B8-F180-4FAA-BAE2-8EA182B78759}" type="presParOf" srcId="{C70DA8F7-69AA-4A93-80A9-C89FB77771AB}" destId="{1418CA34-1825-45FA-B636-D9D7EE36BF89}" srcOrd="0" destOrd="0" presId="urn:microsoft.com/office/officeart/2008/layout/LinedList"/>
    <dgm:cxn modelId="{27D69203-3AE4-4369-B5E3-D70BB5CC6CF4}" type="presParOf" srcId="{C70DA8F7-69AA-4A93-80A9-C89FB77771AB}" destId="{F5141896-FED6-44FB-BC2C-C273917D682B}" srcOrd="1" destOrd="0" presId="urn:microsoft.com/office/officeart/2008/layout/LinedList"/>
    <dgm:cxn modelId="{7CE8A3AF-C090-44F1-AF1A-7EC808821E6E}" type="presParOf" srcId="{F5141896-FED6-44FB-BC2C-C273917D682B}" destId="{DC407BC6-DE5B-4C40-9CCB-308695540A11}" srcOrd="0" destOrd="0" presId="urn:microsoft.com/office/officeart/2008/layout/LinedList"/>
    <dgm:cxn modelId="{5AF55D68-3B56-41A5-940E-37262EC2DC4A}" type="presParOf" srcId="{F5141896-FED6-44FB-BC2C-C273917D682B}" destId="{446B30DE-610B-4A61-BBE4-8A74BF8C536B}" srcOrd="1" destOrd="0" presId="urn:microsoft.com/office/officeart/2008/layout/LinedList"/>
    <dgm:cxn modelId="{AC141B21-109A-4A31-83CA-772ACC8ACE43}" type="presParOf" srcId="{446B30DE-610B-4A61-BBE4-8A74BF8C536B}" destId="{2851D0C2-C2A4-4485-A5ED-164F12E0BA27}" srcOrd="0" destOrd="0" presId="urn:microsoft.com/office/officeart/2008/layout/LinedList"/>
    <dgm:cxn modelId="{F09711B1-DA22-410B-8A6D-51A96CBB8C3B}" type="presParOf" srcId="{446B30DE-610B-4A61-BBE4-8A74BF8C536B}" destId="{C894AC9E-AB25-4FE2-96C6-6E07A861AC90}" srcOrd="1" destOrd="0" presId="urn:microsoft.com/office/officeart/2008/layout/LinedList"/>
    <dgm:cxn modelId="{63C56F5C-0A8D-4118-A73D-09D136D31A07}" type="presParOf" srcId="{446B30DE-610B-4A61-BBE4-8A74BF8C536B}" destId="{AAB226BE-6BEB-45DC-B049-1C7DB487B0D6}" srcOrd="2" destOrd="0" presId="urn:microsoft.com/office/officeart/2008/layout/LinedList"/>
    <dgm:cxn modelId="{1579CF79-247E-4F60-9088-A6E71D4CFF76}" type="presParOf" srcId="{F5141896-FED6-44FB-BC2C-C273917D682B}" destId="{83677095-59F4-4602-B4E2-F40C0B96FC06}" srcOrd="2" destOrd="0" presId="urn:microsoft.com/office/officeart/2008/layout/LinedList"/>
    <dgm:cxn modelId="{4AB749B1-F66F-48A1-A004-AA80F83058C0}" type="presParOf" srcId="{F5141896-FED6-44FB-BC2C-C273917D682B}" destId="{E9B1A5B9-2B1F-4CC3-AB89-642EE37ECE3C}" srcOrd="3" destOrd="0" presId="urn:microsoft.com/office/officeart/2008/layout/LinedList"/>
    <dgm:cxn modelId="{E40A6AC8-9856-4D9E-8528-11FAA60184D1}" type="presParOf" srcId="{F5141896-FED6-44FB-BC2C-C273917D682B}" destId="{988E0DAA-A4C4-4E09-B3D7-B7DA2EF0537B}" srcOrd="4" destOrd="0" presId="urn:microsoft.com/office/officeart/2008/layout/LinedList"/>
    <dgm:cxn modelId="{806546AD-C34A-4DF5-A1B0-76A68FAB6A05}" type="presParOf" srcId="{988E0DAA-A4C4-4E09-B3D7-B7DA2EF0537B}" destId="{C7F9DB89-F02A-495A-AEC1-7697B23AD8AE}" srcOrd="0" destOrd="0" presId="urn:microsoft.com/office/officeart/2008/layout/LinedList"/>
    <dgm:cxn modelId="{80ECC5C6-3696-49E2-9BCF-6A21C4E5F55F}" type="presParOf" srcId="{988E0DAA-A4C4-4E09-B3D7-B7DA2EF0537B}" destId="{5F343174-C951-4B43-908D-067B0AC107A3}" srcOrd="1" destOrd="0" presId="urn:microsoft.com/office/officeart/2008/layout/LinedList"/>
    <dgm:cxn modelId="{295A67D1-F937-4C6D-A2C5-2CE042FA1541}" type="presParOf" srcId="{988E0DAA-A4C4-4E09-B3D7-B7DA2EF0537B}" destId="{B8A54128-E1C4-4742-9ACC-0647E7FC2D24}" srcOrd="2" destOrd="0" presId="urn:microsoft.com/office/officeart/2008/layout/LinedList"/>
    <dgm:cxn modelId="{1910CBA9-6C4E-4BF2-8F53-604D318465BC}" type="presParOf" srcId="{F5141896-FED6-44FB-BC2C-C273917D682B}" destId="{1FB227EA-4264-4E69-A0C9-6D159767D02A}" srcOrd="5" destOrd="0" presId="urn:microsoft.com/office/officeart/2008/layout/LinedList"/>
    <dgm:cxn modelId="{7860E6F4-29A0-46EE-BCE6-3F5C7FB17182}" type="presParOf" srcId="{F5141896-FED6-44FB-BC2C-C273917D682B}" destId="{E1E724A3-E055-4E33-8395-C40A3C6B6561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7FA1369-87A8-4385-86D3-656BE8EF528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9BE6E2C-8529-4327-8D42-24D79DBB4471}">
      <dgm:prSet phldrT="[Text]" custT="1"/>
      <dgm:spPr/>
      <dgm:t>
        <a:bodyPr/>
        <a:lstStyle/>
        <a:p>
          <a:r>
            <a:rPr lang="en-US" sz="1800" dirty="0"/>
            <a:t>Training dataset: </a:t>
          </a:r>
        </a:p>
        <a:p>
          <a:r>
            <a:rPr lang="en-US" sz="1800" dirty="0"/>
            <a:t>2019-2022</a:t>
          </a:r>
          <a:endParaRPr lang="en-GB" sz="1800" dirty="0"/>
        </a:p>
      </dgm:t>
    </dgm:pt>
    <dgm:pt modelId="{F95B3C75-7A98-425D-B08C-04E8B3267979}" type="parTrans" cxnId="{48C345CC-A9C5-430B-A7DC-A269C46688F6}">
      <dgm:prSet/>
      <dgm:spPr/>
      <dgm:t>
        <a:bodyPr/>
        <a:lstStyle/>
        <a:p>
          <a:endParaRPr lang="en-GB"/>
        </a:p>
      </dgm:t>
    </dgm:pt>
    <dgm:pt modelId="{B9B7D456-EE88-409E-9E2A-0D3DFE91B67F}" type="sibTrans" cxnId="{48C345CC-A9C5-430B-A7DC-A269C46688F6}">
      <dgm:prSet/>
      <dgm:spPr/>
      <dgm:t>
        <a:bodyPr/>
        <a:lstStyle/>
        <a:p>
          <a:endParaRPr lang="en-GB"/>
        </a:p>
      </dgm:t>
    </dgm:pt>
    <dgm:pt modelId="{41FF80C4-0197-4761-8140-AF8AAE9A8086}">
      <dgm:prSet phldrT="[Text]" custT="1"/>
      <dgm:spPr/>
      <dgm:t>
        <a:bodyPr/>
        <a:lstStyle/>
        <a:p>
          <a:r>
            <a:rPr lang="en-US" sz="1800" dirty="0"/>
            <a:t>Validation dataset: </a:t>
          </a:r>
        </a:p>
        <a:p>
          <a:r>
            <a:rPr lang="en-US" sz="1800" dirty="0"/>
            <a:t>2023</a:t>
          </a:r>
          <a:endParaRPr lang="en-GB" sz="1800" dirty="0"/>
        </a:p>
      </dgm:t>
    </dgm:pt>
    <dgm:pt modelId="{9251A6FD-D5CA-45A2-8018-696C06224EB4}" type="parTrans" cxnId="{67932569-5897-4471-B7F4-84474D85E577}">
      <dgm:prSet/>
      <dgm:spPr/>
      <dgm:t>
        <a:bodyPr/>
        <a:lstStyle/>
        <a:p>
          <a:endParaRPr lang="en-GB"/>
        </a:p>
      </dgm:t>
    </dgm:pt>
    <dgm:pt modelId="{DC575E3A-EB44-4A5B-9DCF-DFDA720ED993}" type="sibTrans" cxnId="{67932569-5897-4471-B7F4-84474D85E577}">
      <dgm:prSet/>
      <dgm:spPr/>
      <dgm:t>
        <a:bodyPr/>
        <a:lstStyle/>
        <a:p>
          <a:endParaRPr lang="en-GB"/>
        </a:p>
      </dgm:t>
    </dgm:pt>
    <dgm:pt modelId="{8E919E14-65D9-4694-B858-A026A0AECB35}">
      <dgm:prSet phldrT="[Text]" custT="1"/>
      <dgm:spPr>
        <a:blipFill>
          <a:blip xmlns:r="http://schemas.openxmlformats.org/officeDocument/2006/relationships" r:embed="rId1"/>
          <a:stretch>
            <a:fillRect l="-814" t="-5769" b="-25000"/>
          </a:stretch>
        </a:blipFill>
      </dgm:spPr>
      <dgm:t>
        <a:bodyPr/>
        <a:lstStyle/>
        <a:p>
          <a:r>
            <a:rPr lang="en-GB">
              <a:noFill/>
            </a:rPr>
            <a:t> </a:t>
          </a:r>
        </a:p>
      </dgm:t>
    </dgm:pt>
    <dgm:pt modelId="{4F4DB3F3-39ED-4CCA-A0FB-B4BCE7541087}" type="parTrans" cxnId="{E2FD7D9E-3699-4C46-9170-1B075BD325A0}">
      <dgm:prSet/>
      <dgm:spPr/>
      <dgm:t>
        <a:bodyPr/>
        <a:lstStyle/>
        <a:p>
          <a:endParaRPr lang="en-GB"/>
        </a:p>
      </dgm:t>
    </dgm:pt>
    <dgm:pt modelId="{247FBB44-6D56-4750-BB70-D9C3E5E4A6F3}" type="sibTrans" cxnId="{E2FD7D9E-3699-4C46-9170-1B075BD325A0}">
      <dgm:prSet/>
      <dgm:spPr/>
      <dgm:t>
        <a:bodyPr/>
        <a:lstStyle/>
        <a:p>
          <a:endParaRPr lang="en-GB"/>
        </a:p>
      </dgm:t>
    </dgm:pt>
    <dgm:pt modelId="{9E544F25-5C5F-4EBE-85B8-14831C91810C}">
      <dgm:prSet phldrT="[Text]" custT="1"/>
      <dgm:spPr>
        <a:blipFill>
          <a:blip xmlns:r="http://schemas.openxmlformats.org/officeDocument/2006/relationships" r:embed="rId2"/>
          <a:stretch>
            <a:fillRect l="-814" t="-5769" b="-25000"/>
          </a:stretch>
        </a:blipFill>
      </dgm:spPr>
      <dgm:t>
        <a:bodyPr/>
        <a:lstStyle/>
        <a:p>
          <a:r>
            <a:rPr lang="en-GB">
              <a:noFill/>
            </a:rPr>
            <a:t> </a:t>
          </a:r>
        </a:p>
      </dgm:t>
    </dgm:pt>
    <dgm:pt modelId="{DC12FCF0-99FC-4AC3-A83B-B7B78300F1B5}" type="parTrans" cxnId="{AAA79C28-C09C-44DC-B95D-B7858F3C4B96}">
      <dgm:prSet/>
      <dgm:spPr/>
      <dgm:t>
        <a:bodyPr/>
        <a:lstStyle/>
        <a:p>
          <a:endParaRPr lang="en-GB"/>
        </a:p>
      </dgm:t>
    </dgm:pt>
    <dgm:pt modelId="{815B2C9D-7618-4EDF-8FC3-9D72F7DBEDA4}" type="sibTrans" cxnId="{AAA79C28-C09C-44DC-B95D-B7858F3C4B96}">
      <dgm:prSet/>
      <dgm:spPr/>
      <dgm:t>
        <a:bodyPr/>
        <a:lstStyle/>
        <a:p>
          <a:endParaRPr lang="en-GB"/>
        </a:p>
      </dgm:t>
    </dgm:pt>
    <dgm:pt modelId="{41F51ECA-7C0B-4913-88F3-DC691AECBCDB}">
      <dgm:prSet phldrT="[Text]" custT="1"/>
      <dgm:spPr/>
      <dgm:t>
        <a:bodyPr/>
        <a:lstStyle/>
        <a:p>
          <a:r>
            <a:rPr lang="en-US" sz="1600" dirty="0"/>
            <a:t>Gain, offset</a:t>
          </a:r>
          <a:endParaRPr lang="en-GB" sz="1600" dirty="0"/>
        </a:p>
      </dgm:t>
    </dgm:pt>
    <dgm:pt modelId="{EC3B5917-A8C6-454A-A793-71F39BF9E027}" type="parTrans" cxnId="{18A57C0A-1170-49A2-B1AD-751D5F9F4A43}">
      <dgm:prSet/>
      <dgm:spPr/>
      <dgm:t>
        <a:bodyPr/>
        <a:lstStyle/>
        <a:p>
          <a:endParaRPr lang="en-GB"/>
        </a:p>
      </dgm:t>
    </dgm:pt>
    <dgm:pt modelId="{EE56702F-CF33-49A9-9088-4E04F1567821}" type="sibTrans" cxnId="{18A57C0A-1170-49A2-B1AD-751D5F9F4A43}">
      <dgm:prSet/>
      <dgm:spPr/>
      <dgm:t>
        <a:bodyPr/>
        <a:lstStyle/>
        <a:p>
          <a:endParaRPr lang="en-GB"/>
        </a:p>
      </dgm:t>
    </dgm:pt>
    <dgm:pt modelId="{BA239E82-7E41-487E-BADF-984ED0FB982E}">
      <dgm:prSet phldrT="[Text]" custT="1"/>
      <dgm:spPr/>
      <dgm:t>
        <a:bodyPr/>
        <a:lstStyle/>
        <a:p>
          <a:r>
            <a:rPr lang="en-US" sz="1600" dirty="0" err="1"/>
            <a:t>Vinnikov</a:t>
          </a:r>
          <a:r>
            <a:rPr lang="en-US" sz="1600" dirty="0"/>
            <a:t> (gap), RL (hotspot)</a:t>
          </a:r>
          <a:endParaRPr lang="en-GB" sz="1600" dirty="0"/>
        </a:p>
      </dgm:t>
    </dgm:pt>
    <dgm:pt modelId="{C15858D2-7D85-4ACC-BB28-CC28A5D4592A}" type="parTrans" cxnId="{522F8B09-6E24-4F97-A007-2E28A1AA06CE}">
      <dgm:prSet/>
      <dgm:spPr/>
      <dgm:t>
        <a:bodyPr/>
        <a:lstStyle/>
        <a:p>
          <a:endParaRPr lang="en-GB"/>
        </a:p>
      </dgm:t>
    </dgm:pt>
    <dgm:pt modelId="{55122CD8-A64D-4D3B-8510-45839CDF0862}" type="sibTrans" cxnId="{522F8B09-6E24-4F97-A007-2E28A1AA06CE}">
      <dgm:prSet/>
      <dgm:spPr/>
      <dgm:t>
        <a:bodyPr/>
        <a:lstStyle/>
        <a:p>
          <a:endParaRPr lang="en-GB"/>
        </a:p>
      </dgm:t>
    </dgm:pt>
    <dgm:pt modelId="{C22EED9E-31C8-4E3F-9EAB-4A865D3306D2}" type="pres">
      <dgm:prSet presAssocID="{E7FA1369-87A8-4385-86D3-656BE8EF528D}" presName="vert0" presStyleCnt="0">
        <dgm:presLayoutVars>
          <dgm:dir/>
          <dgm:animOne val="branch"/>
          <dgm:animLvl val="lvl"/>
        </dgm:presLayoutVars>
      </dgm:prSet>
      <dgm:spPr/>
    </dgm:pt>
    <dgm:pt modelId="{30F2E666-5121-40D4-B396-D9D18F32F96F}" type="pres">
      <dgm:prSet presAssocID="{B9BE6E2C-8529-4327-8D42-24D79DBB4471}" presName="thickLine" presStyleLbl="alignNode1" presStyleIdx="0" presStyleCnt="2"/>
      <dgm:spPr/>
    </dgm:pt>
    <dgm:pt modelId="{BE12AAA0-AE97-452E-9CCF-8492204AEF79}" type="pres">
      <dgm:prSet presAssocID="{B9BE6E2C-8529-4327-8D42-24D79DBB4471}" presName="horz1" presStyleCnt="0"/>
      <dgm:spPr/>
    </dgm:pt>
    <dgm:pt modelId="{FDFBD118-F4B0-4821-AE66-BA795FE36EDB}" type="pres">
      <dgm:prSet presAssocID="{B9BE6E2C-8529-4327-8D42-24D79DBB4471}" presName="tx1" presStyleLbl="revTx" presStyleIdx="0" presStyleCnt="6" custScaleX="144343"/>
      <dgm:spPr/>
    </dgm:pt>
    <dgm:pt modelId="{9BD22C46-31CF-4E15-A665-A3E0FC40A2C2}" type="pres">
      <dgm:prSet presAssocID="{B9BE6E2C-8529-4327-8D42-24D79DBB4471}" presName="vert1" presStyleCnt="0"/>
      <dgm:spPr/>
    </dgm:pt>
    <dgm:pt modelId="{E902141D-85F5-4426-8885-482F2776E14E}" type="pres">
      <dgm:prSet presAssocID="{41F51ECA-7C0B-4913-88F3-DC691AECBCDB}" presName="vertSpace2a" presStyleCnt="0"/>
      <dgm:spPr/>
    </dgm:pt>
    <dgm:pt modelId="{60ACCD89-DFD9-4BB5-9A34-E63D5A6E6059}" type="pres">
      <dgm:prSet presAssocID="{41F51ECA-7C0B-4913-88F3-DC691AECBCDB}" presName="horz2" presStyleCnt="0"/>
      <dgm:spPr/>
    </dgm:pt>
    <dgm:pt modelId="{D72B9F8C-C69B-4599-9FA0-0DF8886EDF88}" type="pres">
      <dgm:prSet presAssocID="{41F51ECA-7C0B-4913-88F3-DC691AECBCDB}" presName="horzSpace2" presStyleCnt="0"/>
      <dgm:spPr/>
    </dgm:pt>
    <dgm:pt modelId="{9F19DE3B-D5E4-43CF-B5E4-697B5A27CB0E}" type="pres">
      <dgm:prSet presAssocID="{41F51ECA-7C0B-4913-88F3-DC691AECBCDB}" presName="tx2" presStyleLbl="revTx" presStyleIdx="1" presStyleCnt="6"/>
      <dgm:spPr/>
    </dgm:pt>
    <dgm:pt modelId="{93CD56F9-F765-4794-B564-FED097E78E04}" type="pres">
      <dgm:prSet presAssocID="{41F51ECA-7C0B-4913-88F3-DC691AECBCDB}" presName="vert2" presStyleCnt="0"/>
      <dgm:spPr/>
    </dgm:pt>
    <dgm:pt modelId="{BF63B7CE-9F15-4422-AF78-2751060D3D71}" type="pres">
      <dgm:prSet presAssocID="{41F51ECA-7C0B-4913-88F3-DC691AECBCDB}" presName="thinLine2b" presStyleLbl="callout" presStyleIdx="0" presStyleCnt="4"/>
      <dgm:spPr/>
    </dgm:pt>
    <dgm:pt modelId="{962BD56C-B68E-49A1-82DD-96DE24F7D4C2}" type="pres">
      <dgm:prSet presAssocID="{41F51ECA-7C0B-4913-88F3-DC691AECBCDB}" presName="vertSpace2b" presStyleCnt="0"/>
      <dgm:spPr/>
    </dgm:pt>
    <dgm:pt modelId="{2497746F-0D00-49E2-80EA-18A04E061B1A}" type="pres">
      <dgm:prSet presAssocID="{BA239E82-7E41-487E-BADF-984ED0FB982E}" presName="horz2" presStyleCnt="0"/>
      <dgm:spPr/>
    </dgm:pt>
    <dgm:pt modelId="{500FA578-993F-4ABB-9C37-DAE3547579C0}" type="pres">
      <dgm:prSet presAssocID="{BA239E82-7E41-487E-BADF-984ED0FB982E}" presName="horzSpace2" presStyleCnt="0"/>
      <dgm:spPr/>
    </dgm:pt>
    <dgm:pt modelId="{276ECC92-1CE3-4BE3-9690-A4AFA7413EBB}" type="pres">
      <dgm:prSet presAssocID="{BA239E82-7E41-487E-BADF-984ED0FB982E}" presName="tx2" presStyleLbl="revTx" presStyleIdx="2" presStyleCnt="6"/>
      <dgm:spPr/>
    </dgm:pt>
    <dgm:pt modelId="{228297FD-93B7-477D-A98B-41EE50977B47}" type="pres">
      <dgm:prSet presAssocID="{BA239E82-7E41-487E-BADF-984ED0FB982E}" presName="vert2" presStyleCnt="0"/>
      <dgm:spPr/>
    </dgm:pt>
    <dgm:pt modelId="{A31EFAF5-5CA2-4A65-A5E0-7748BDFA56DF}" type="pres">
      <dgm:prSet presAssocID="{BA239E82-7E41-487E-BADF-984ED0FB982E}" presName="thinLine2b" presStyleLbl="callout" presStyleIdx="1" presStyleCnt="4"/>
      <dgm:spPr/>
    </dgm:pt>
    <dgm:pt modelId="{87150161-C4FD-45BF-A928-435A1EC80DF0}" type="pres">
      <dgm:prSet presAssocID="{BA239E82-7E41-487E-BADF-984ED0FB982E}" presName="vertSpace2b" presStyleCnt="0"/>
      <dgm:spPr/>
    </dgm:pt>
    <dgm:pt modelId="{4E71682C-7407-4D14-8178-A551722C98D7}" type="pres">
      <dgm:prSet presAssocID="{41FF80C4-0197-4761-8140-AF8AAE9A8086}" presName="thickLine" presStyleLbl="alignNode1" presStyleIdx="1" presStyleCnt="2"/>
      <dgm:spPr/>
    </dgm:pt>
    <dgm:pt modelId="{C70DA8F7-69AA-4A93-80A9-C89FB77771AB}" type="pres">
      <dgm:prSet presAssocID="{41FF80C4-0197-4761-8140-AF8AAE9A8086}" presName="horz1" presStyleCnt="0"/>
      <dgm:spPr/>
    </dgm:pt>
    <dgm:pt modelId="{1418CA34-1825-45FA-B636-D9D7EE36BF89}" type="pres">
      <dgm:prSet presAssocID="{41FF80C4-0197-4761-8140-AF8AAE9A8086}" presName="tx1" presStyleLbl="revTx" presStyleIdx="3" presStyleCnt="6" custScaleX="147253"/>
      <dgm:spPr/>
    </dgm:pt>
    <dgm:pt modelId="{F5141896-FED6-44FB-BC2C-C273917D682B}" type="pres">
      <dgm:prSet presAssocID="{41FF80C4-0197-4761-8140-AF8AAE9A8086}" presName="vert1" presStyleCnt="0"/>
      <dgm:spPr/>
    </dgm:pt>
    <dgm:pt modelId="{DC407BC6-DE5B-4C40-9CCB-308695540A11}" type="pres">
      <dgm:prSet presAssocID="{8E919E14-65D9-4694-B858-A026A0AECB35}" presName="vertSpace2a" presStyleCnt="0"/>
      <dgm:spPr/>
    </dgm:pt>
    <dgm:pt modelId="{446B30DE-610B-4A61-BBE4-8A74BF8C536B}" type="pres">
      <dgm:prSet presAssocID="{8E919E14-65D9-4694-B858-A026A0AECB35}" presName="horz2" presStyleCnt="0"/>
      <dgm:spPr/>
    </dgm:pt>
    <dgm:pt modelId="{2851D0C2-C2A4-4485-A5ED-164F12E0BA27}" type="pres">
      <dgm:prSet presAssocID="{8E919E14-65D9-4694-B858-A026A0AECB35}" presName="horzSpace2" presStyleCnt="0"/>
      <dgm:spPr/>
    </dgm:pt>
    <dgm:pt modelId="{C894AC9E-AB25-4FE2-96C6-6E07A861AC90}" type="pres">
      <dgm:prSet presAssocID="{8E919E14-65D9-4694-B858-A026A0AECB35}" presName="tx2" presStyleLbl="revTx" presStyleIdx="4" presStyleCnt="6"/>
      <dgm:spPr/>
    </dgm:pt>
    <dgm:pt modelId="{AAB226BE-6BEB-45DC-B049-1C7DB487B0D6}" type="pres">
      <dgm:prSet presAssocID="{8E919E14-65D9-4694-B858-A026A0AECB35}" presName="vert2" presStyleCnt="0"/>
      <dgm:spPr/>
    </dgm:pt>
    <dgm:pt modelId="{83677095-59F4-4602-B4E2-F40C0B96FC06}" type="pres">
      <dgm:prSet presAssocID="{8E919E14-65D9-4694-B858-A026A0AECB35}" presName="thinLine2b" presStyleLbl="callout" presStyleIdx="2" presStyleCnt="4"/>
      <dgm:spPr/>
    </dgm:pt>
    <dgm:pt modelId="{E9B1A5B9-2B1F-4CC3-AB89-642EE37ECE3C}" type="pres">
      <dgm:prSet presAssocID="{8E919E14-65D9-4694-B858-A026A0AECB35}" presName="vertSpace2b" presStyleCnt="0"/>
      <dgm:spPr/>
    </dgm:pt>
    <dgm:pt modelId="{988E0DAA-A4C4-4E09-B3D7-B7DA2EF0537B}" type="pres">
      <dgm:prSet presAssocID="{9E544F25-5C5F-4EBE-85B8-14831C91810C}" presName="horz2" presStyleCnt="0"/>
      <dgm:spPr/>
    </dgm:pt>
    <dgm:pt modelId="{C7F9DB89-F02A-495A-AEC1-7697B23AD8AE}" type="pres">
      <dgm:prSet presAssocID="{9E544F25-5C5F-4EBE-85B8-14831C91810C}" presName="horzSpace2" presStyleCnt="0"/>
      <dgm:spPr/>
    </dgm:pt>
    <dgm:pt modelId="{5F343174-C951-4B43-908D-067B0AC107A3}" type="pres">
      <dgm:prSet presAssocID="{9E544F25-5C5F-4EBE-85B8-14831C91810C}" presName="tx2" presStyleLbl="revTx" presStyleIdx="5" presStyleCnt="6"/>
      <dgm:spPr/>
    </dgm:pt>
    <dgm:pt modelId="{B8A54128-E1C4-4742-9ACC-0647E7FC2D24}" type="pres">
      <dgm:prSet presAssocID="{9E544F25-5C5F-4EBE-85B8-14831C91810C}" presName="vert2" presStyleCnt="0"/>
      <dgm:spPr/>
    </dgm:pt>
    <dgm:pt modelId="{1FB227EA-4264-4E69-A0C9-6D159767D02A}" type="pres">
      <dgm:prSet presAssocID="{9E544F25-5C5F-4EBE-85B8-14831C91810C}" presName="thinLine2b" presStyleLbl="callout" presStyleIdx="3" presStyleCnt="4"/>
      <dgm:spPr/>
    </dgm:pt>
    <dgm:pt modelId="{E1E724A3-E055-4E33-8395-C40A3C6B6561}" type="pres">
      <dgm:prSet presAssocID="{9E544F25-5C5F-4EBE-85B8-14831C91810C}" presName="vertSpace2b" presStyleCnt="0"/>
      <dgm:spPr/>
    </dgm:pt>
  </dgm:ptLst>
  <dgm:cxnLst>
    <dgm:cxn modelId="{522F8B09-6E24-4F97-A007-2E28A1AA06CE}" srcId="{B9BE6E2C-8529-4327-8D42-24D79DBB4471}" destId="{BA239E82-7E41-487E-BADF-984ED0FB982E}" srcOrd="1" destOrd="0" parTransId="{C15858D2-7D85-4ACC-BB28-CC28A5D4592A}" sibTransId="{55122CD8-A64D-4D3B-8510-45839CDF0862}"/>
    <dgm:cxn modelId="{18A57C0A-1170-49A2-B1AD-751D5F9F4A43}" srcId="{B9BE6E2C-8529-4327-8D42-24D79DBB4471}" destId="{41F51ECA-7C0B-4913-88F3-DC691AECBCDB}" srcOrd="0" destOrd="0" parTransId="{EC3B5917-A8C6-454A-A793-71F39BF9E027}" sibTransId="{EE56702F-CF33-49A9-9088-4E04F1567821}"/>
    <dgm:cxn modelId="{AAA79C28-C09C-44DC-B95D-B7858F3C4B96}" srcId="{41FF80C4-0197-4761-8140-AF8AAE9A8086}" destId="{9E544F25-5C5F-4EBE-85B8-14831C91810C}" srcOrd="1" destOrd="0" parTransId="{DC12FCF0-99FC-4AC3-A83B-B7B78300F1B5}" sibTransId="{815B2C9D-7618-4EDF-8FC3-9D72F7DBEDA4}"/>
    <dgm:cxn modelId="{78464F32-BFBA-43A1-80A5-119AA9C8EF5B}" type="presOf" srcId="{41F51ECA-7C0B-4913-88F3-DC691AECBCDB}" destId="{9F19DE3B-D5E4-43CF-B5E4-697B5A27CB0E}" srcOrd="0" destOrd="0" presId="urn:microsoft.com/office/officeart/2008/layout/LinedList"/>
    <dgm:cxn modelId="{C58C3865-3AC2-44AB-A7BC-BF7D60B97205}" type="presOf" srcId="{8E919E14-65D9-4694-B858-A026A0AECB35}" destId="{C894AC9E-AB25-4FE2-96C6-6E07A861AC90}" srcOrd="0" destOrd="0" presId="urn:microsoft.com/office/officeart/2008/layout/LinedList"/>
    <dgm:cxn modelId="{7646C545-4617-4021-B7AF-78C127743D35}" type="presOf" srcId="{E7FA1369-87A8-4385-86D3-656BE8EF528D}" destId="{C22EED9E-31C8-4E3F-9EAB-4A865D3306D2}" srcOrd="0" destOrd="0" presId="urn:microsoft.com/office/officeart/2008/layout/LinedList"/>
    <dgm:cxn modelId="{67932569-5897-4471-B7F4-84474D85E577}" srcId="{E7FA1369-87A8-4385-86D3-656BE8EF528D}" destId="{41FF80C4-0197-4761-8140-AF8AAE9A8086}" srcOrd="1" destOrd="0" parTransId="{9251A6FD-D5CA-45A2-8018-696C06224EB4}" sibTransId="{DC575E3A-EB44-4A5B-9DCF-DFDA720ED993}"/>
    <dgm:cxn modelId="{33E5779E-C69C-4CFE-9A27-E0AAC68FC938}" type="presOf" srcId="{B9BE6E2C-8529-4327-8D42-24D79DBB4471}" destId="{FDFBD118-F4B0-4821-AE66-BA795FE36EDB}" srcOrd="0" destOrd="0" presId="urn:microsoft.com/office/officeart/2008/layout/LinedList"/>
    <dgm:cxn modelId="{E2FD7D9E-3699-4C46-9170-1B075BD325A0}" srcId="{41FF80C4-0197-4761-8140-AF8AAE9A8086}" destId="{8E919E14-65D9-4694-B858-A026A0AECB35}" srcOrd="0" destOrd="0" parTransId="{4F4DB3F3-39ED-4CCA-A0FB-B4BCE7541087}" sibTransId="{247FBB44-6D56-4750-BB70-D9C3E5E4A6F3}"/>
    <dgm:cxn modelId="{18371EB3-A43F-4770-AD5F-F373F0AC7E0E}" type="presOf" srcId="{41FF80C4-0197-4761-8140-AF8AAE9A8086}" destId="{1418CA34-1825-45FA-B636-D9D7EE36BF89}" srcOrd="0" destOrd="0" presId="urn:microsoft.com/office/officeart/2008/layout/LinedList"/>
    <dgm:cxn modelId="{65B32AB6-3F4F-410E-9755-324E3324C472}" type="presOf" srcId="{BA239E82-7E41-487E-BADF-984ED0FB982E}" destId="{276ECC92-1CE3-4BE3-9690-A4AFA7413EBB}" srcOrd="0" destOrd="0" presId="urn:microsoft.com/office/officeart/2008/layout/LinedList"/>
    <dgm:cxn modelId="{48C345CC-A9C5-430B-A7DC-A269C46688F6}" srcId="{E7FA1369-87A8-4385-86D3-656BE8EF528D}" destId="{B9BE6E2C-8529-4327-8D42-24D79DBB4471}" srcOrd="0" destOrd="0" parTransId="{F95B3C75-7A98-425D-B08C-04E8B3267979}" sibTransId="{B9B7D456-EE88-409E-9E2A-0D3DFE91B67F}"/>
    <dgm:cxn modelId="{7B97F5D7-AB34-4A21-8CF4-06378C4FAD8F}" type="presOf" srcId="{9E544F25-5C5F-4EBE-85B8-14831C91810C}" destId="{5F343174-C951-4B43-908D-067B0AC107A3}" srcOrd="0" destOrd="0" presId="urn:microsoft.com/office/officeart/2008/layout/LinedList"/>
    <dgm:cxn modelId="{1375F989-3039-4339-B32F-8E00DF9A8E9A}" type="presParOf" srcId="{C22EED9E-31C8-4E3F-9EAB-4A865D3306D2}" destId="{30F2E666-5121-40D4-B396-D9D18F32F96F}" srcOrd="0" destOrd="0" presId="urn:microsoft.com/office/officeart/2008/layout/LinedList"/>
    <dgm:cxn modelId="{6B266ED2-8F58-4026-ADB7-B9C69D47A2FE}" type="presParOf" srcId="{C22EED9E-31C8-4E3F-9EAB-4A865D3306D2}" destId="{BE12AAA0-AE97-452E-9CCF-8492204AEF79}" srcOrd="1" destOrd="0" presId="urn:microsoft.com/office/officeart/2008/layout/LinedList"/>
    <dgm:cxn modelId="{B4F087C1-1FBF-4DA6-9162-D137A7B9BF5D}" type="presParOf" srcId="{BE12AAA0-AE97-452E-9CCF-8492204AEF79}" destId="{FDFBD118-F4B0-4821-AE66-BA795FE36EDB}" srcOrd="0" destOrd="0" presId="urn:microsoft.com/office/officeart/2008/layout/LinedList"/>
    <dgm:cxn modelId="{47FFA456-CA7A-4637-9C35-1FBDBDE94379}" type="presParOf" srcId="{BE12AAA0-AE97-452E-9CCF-8492204AEF79}" destId="{9BD22C46-31CF-4E15-A665-A3E0FC40A2C2}" srcOrd="1" destOrd="0" presId="urn:microsoft.com/office/officeart/2008/layout/LinedList"/>
    <dgm:cxn modelId="{40C04EEA-0F1C-481C-84C7-44FE8485FF4D}" type="presParOf" srcId="{9BD22C46-31CF-4E15-A665-A3E0FC40A2C2}" destId="{E902141D-85F5-4426-8885-482F2776E14E}" srcOrd="0" destOrd="0" presId="urn:microsoft.com/office/officeart/2008/layout/LinedList"/>
    <dgm:cxn modelId="{0CF80082-8B32-4AF9-BBA3-60F580EB750A}" type="presParOf" srcId="{9BD22C46-31CF-4E15-A665-A3E0FC40A2C2}" destId="{60ACCD89-DFD9-4BB5-9A34-E63D5A6E6059}" srcOrd="1" destOrd="0" presId="urn:microsoft.com/office/officeart/2008/layout/LinedList"/>
    <dgm:cxn modelId="{854436B7-3FC0-466E-96C9-719346B3A860}" type="presParOf" srcId="{60ACCD89-DFD9-4BB5-9A34-E63D5A6E6059}" destId="{D72B9F8C-C69B-4599-9FA0-0DF8886EDF88}" srcOrd="0" destOrd="0" presId="urn:microsoft.com/office/officeart/2008/layout/LinedList"/>
    <dgm:cxn modelId="{C4C388B0-335D-498A-B241-1A5EDB97A6F4}" type="presParOf" srcId="{60ACCD89-DFD9-4BB5-9A34-E63D5A6E6059}" destId="{9F19DE3B-D5E4-43CF-B5E4-697B5A27CB0E}" srcOrd="1" destOrd="0" presId="urn:microsoft.com/office/officeart/2008/layout/LinedList"/>
    <dgm:cxn modelId="{25B02FCA-3132-483A-9218-ABC9A009DF3F}" type="presParOf" srcId="{60ACCD89-DFD9-4BB5-9A34-E63D5A6E6059}" destId="{93CD56F9-F765-4794-B564-FED097E78E04}" srcOrd="2" destOrd="0" presId="urn:microsoft.com/office/officeart/2008/layout/LinedList"/>
    <dgm:cxn modelId="{2ED5E997-28D5-45AB-AA9E-EFAF92A36BD4}" type="presParOf" srcId="{9BD22C46-31CF-4E15-A665-A3E0FC40A2C2}" destId="{BF63B7CE-9F15-4422-AF78-2751060D3D71}" srcOrd="2" destOrd="0" presId="urn:microsoft.com/office/officeart/2008/layout/LinedList"/>
    <dgm:cxn modelId="{ED5B30B1-2C77-4BBE-9F44-F474DB896BB6}" type="presParOf" srcId="{9BD22C46-31CF-4E15-A665-A3E0FC40A2C2}" destId="{962BD56C-B68E-49A1-82DD-96DE24F7D4C2}" srcOrd="3" destOrd="0" presId="urn:microsoft.com/office/officeart/2008/layout/LinedList"/>
    <dgm:cxn modelId="{FB3DD54E-7B2B-47B6-8CF7-1608062273C0}" type="presParOf" srcId="{9BD22C46-31CF-4E15-A665-A3E0FC40A2C2}" destId="{2497746F-0D00-49E2-80EA-18A04E061B1A}" srcOrd="4" destOrd="0" presId="urn:microsoft.com/office/officeart/2008/layout/LinedList"/>
    <dgm:cxn modelId="{63781CEC-9181-4B80-B047-F6E6D0893285}" type="presParOf" srcId="{2497746F-0D00-49E2-80EA-18A04E061B1A}" destId="{500FA578-993F-4ABB-9C37-DAE3547579C0}" srcOrd="0" destOrd="0" presId="urn:microsoft.com/office/officeart/2008/layout/LinedList"/>
    <dgm:cxn modelId="{674C5308-C73F-43A2-BAA6-DBC7D32ECAB2}" type="presParOf" srcId="{2497746F-0D00-49E2-80EA-18A04E061B1A}" destId="{276ECC92-1CE3-4BE3-9690-A4AFA7413EBB}" srcOrd="1" destOrd="0" presId="urn:microsoft.com/office/officeart/2008/layout/LinedList"/>
    <dgm:cxn modelId="{9F353C19-1980-41AE-9FEC-F943DA179A34}" type="presParOf" srcId="{2497746F-0D00-49E2-80EA-18A04E061B1A}" destId="{228297FD-93B7-477D-A98B-41EE50977B47}" srcOrd="2" destOrd="0" presId="urn:microsoft.com/office/officeart/2008/layout/LinedList"/>
    <dgm:cxn modelId="{0006D46D-49CA-45CA-8583-37CC58DA1599}" type="presParOf" srcId="{9BD22C46-31CF-4E15-A665-A3E0FC40A2C2}" destId="{A31EFAF5-5CA2-4A65-A5E0-7748BDFA56DF}" srcOrd="5" destOrd="0" presId="urn:microsoft.com/office/officeart/2008/layout/LinedList"/>
    <dgm:cxn modelId="{7E45C9FA-71B0-4300-9D29-1D6AABD64B54}" type="presParOf" srcId="{9BD22C46-31CF-4E15-A665-A3E0FC40A2C2}" destId="{87150161-C4FD-45BF-A928-435A1EC80DF0}" srcOrd="6" destOrd="0" presId="urn:microsoft.com/office/officeart/2008/layout/LinedList"/>
    <dgm:cxn modelId="{523F856D-8679-4C3D-A075-2C8794071C09}" type="presParOf" srcId="{C22EED9E-31C8-4E3F-9EAB-4A865D3306D2}" destId="{4E71682C-7407-4D14-8178-A551722C98D7}" srcOrd="2" destOrd="0" presId="urn:microsoft.com/office/officeart/2008/layout/LinedList"/>
    <dgm:cxn modelId="{5123F66A-D56A-4F5E-9C95-5150B1A1911E}" type="presParOf" srcId="{C22EED9E-31C8-4E3F-9EAB-4A865D3306D2}" destId="{C70DA8F7-69AA-4A93-80A9-C89FB77771AB}" srcOrd="3" destOrd="0" presId="urn:microsoft.com/office/officeart/2008/layout/LinedList"/>
    <dgm:cxn modelId="{277F24B8-F180-4FAA-BAE2-8EA182B78759}" type="presParOf" srcId="{C70DA8F7-69AA-4A93-80A9-C89FB77771AB}" destId="{1418CA34-1825-45FA-B636-D9D7EE36BF89}" srcOrd="0" destOrd="0" presId="urn:microsoft.com/office/officeart/2008/layout/LinedList"/>
    <dgm:cxn modelId="{27D69203-3AE4-4369-B5E3-D70BB5CC6CF4}" type="presParOf" srcId="{C70DA8F7-69AA-4A93-80A9-C89FB77771AB}" destId="{F5141896-FED6-44FB-BC2C-C273917D682B}" srcOrd="1" destOrd="0" presId="urn:microsoft.com/office/officeart/2008/layout/LinedList"/>
    <dgm:cxn modelId="{7CE8A3AF-C090-44F1-AF1A-7EC808821E6E}" type="presParOf" srcId="{F5141896-FED6-44FB-BC2C-C273917D682B}" destId="{DC407BC6-DE5B-4C40-9CCB-308695540A11}" srcOrd="0" destOrd="0" presId="urn:microsoft.com/office/officeart/2008/layout/LinedList"/>
    <dgm:cxn modelId="{5AF55D68-3B56-41A5-940E-37262EC2DC4A}" type="presParOf" srcId="{F5141896-FED6-44FB-BC2C-C273917D682B}" destId="{446B30DE-610B-4A61-BBE4-8A74BF8C536B}" srcOrd="1" destOrd="0" presId="urn:microsoft.com/office/officeart/2008/layout/LinedList"/>
    <dgm:cxn modelId="{AC141B21-109A-4A31-83CA-772ACC8ACE43}" type="presParOf" srcId="{446B30DE-610B-4A61-BBE4-8A74BF8C536B}" destId="{2851D0C2-C2A4-4485-A5ED-164F12E0BA27}" srcOrd="0" destOrd="0" presId="urn:microsoft.com/office/officeart/2008/layout/LinedList"/>
    <dgm:cxn modelId="{F09711B1-DA22-410B-8A6D-51A96CBB8C3B}" type="presParOf" srcId="{446B30DE-610B-4A61-BBE4-8A74BF8C536B}" destId="{C894AC9E-AB25-4FE2-96C6-6E07A861AC90}" srcOrd="1" destOrd="0" presId="urn:microsoft.com/office/officeart/2008/layout/LinedList"/>
    <dgm:cxn modelId="{63C56F5C-0A8D-4118-A73D-09D136D31A07}" type="presParOf" srcId="{446B30DE-610B-4A61-BBE4-8A74BF8C536B}" destId="{AAB226BE-6BEB-45DC-B049-1C7DB487B0D6}" srcOrd="2" destOrd="0" presId="urn:microsoft.com/office/officeart/2008/layout/LinedList"/>
    <dgm:cxn modelId="{1579CF79-247E-4F60-9088-A6E71D4CFF76}" type="presParOf" srcId="{F5141896-FED6-44FB-BC2C-C273917D682B}" destId="{83677095-59F4-4602-B4E2-F40C0B96FC06}" srcOrd="2" destOrd="0" presId="urn:microsoft.com/office/officeart/2008/layout/LinedList"/>
    <dgm:cxn modelId="{4AB749B1-F66F-48A1-A004-AA80F83058C0}" type="presParOf" srcId="{F5141896-FED6-44FB-BC2C-C273917D682B}" destId="{E9B1A5B9-2B1F-4CC3-AB89-642EE37ECE3C}" srcOrd="3" destOrd="0" presId="urn:microsoft.com/office/officeart/2008/layout/LinedList"/>
    <dgm:cxn modelId="{E40A6AC8-9856-4D9E-8528-11FAA60184D1}" type="presParOf" srcId="{F5141896-FED6-44FB-BC2C-C273917D682B}" destId="{988E0DAA-A4C4-4E09-B3D7-B7DA2EF0537B}" srcOrd="4" destOrd="0" presId="urn:microsoft.com/office/officeart/2008/layout/LinedList"/>
    <dgm:cxn modelId="{806546AD-C34A-4DF5-A1B0-76A68FAB6A05}" type="presParOf" srcId="{988E0DAA-A4C4-4E09-B3D7-B7DA2EF0537B}" destId="{C7F9DB89-F02A-495A-AEC1-7697B23AD8AE}" srcOrd="0" destOrd="0" presId="urn:microsoft.com/office/officeart/2008/layout/LinedList"/>
    <dgm:cxn modelId="{80ECC5C6-3696-49E2-9BCF-6A21C4E5F55F}" type="presParOf" srcId="{988E0DAA-A4C4-4E09-B3D7-B7DA2EF0537B}" destId="{5F343174-C951-4B43-908D-067B0AC107A3}" srcOrd="1" destOrd="0" presId="urn:microsoft.com/office/officeart/2008/layout/LinedList"/>
    <dgm:cxn modelId="{295A67D1-F937-4C6D-A2C5-2CE042FA1541}" type="presParOf" srcId="{988E0DAA-A4C4-4E09-B3D7-B7DA2EF0537B}" destId="{B8A54128-E1C4-4742-9ACC-0647E7FC2D24}" srcOrd="2" destOrd="0" presId="urn:microsoft.com/office/officeart/2008/layout/LinedList"/>
    <dgm:cxn modelId="{1910CBA9-6C4E-4BF2-8F53-604D318465BC}" type="presParOf" srcId="{F5141896-FED6-44FB-BC2C-C273917D682B}" destId="{1FB227EA-4264-4E69-A0C9-6D159767D02A}" srcOrd="5" destOrd="0" presId="urn:microsoft.com/office/officeart/2008/layout/LinedList"/>
    <dgm:cxn modelId="{7860E6F4-29A0-46EE-BCE6-3F5C7FB17182}" type="presParOf" srcId="{F5141896-FED6-44FB-BC2C-C273917D682B}" destId="{E1E724A3-E055-4E33-8395-C40A3C6B6561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1EC0A20-373A-466A-AD11-35994292092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19C4DC0-7849-4260-A6A3-94EEC6BC6FFD}">
      <dgm:prSet/>
      <dgm:spPr/>
      <dgm:t>
        <a:bodyPr/>
        <a:lstStyle/>
        <a:p>
          <a:r>
            <a:rPr lang="en-US" dirty="0"/>
            <a:t>Directional effects </a:t>
          </a:r>
        </a:p>
      </dgm:t>
    </dgm:pt>
    <dgm:pt modelId="{2E98F455-14AD-4912-BEB8-F3C3E4981340}" type="parTrans" cxnId="{5B742B9A-A7FC-4BBE-94F8-DCD041B743F6}">
      <dgm:prSet/>
      <dgm:spPr/>
      <dgm:t>
        <a:bodyPr/>
        <a:lstStyle/>
        <a:p>
          <a:endParaRPr lang="en-US"/>
        </a:p>
      </dgm:t>
    </dgm:pt>
    <dgm:pt modelId="{037B8A05-FED7-455B-A00C-B7823137EE08}" type="sibTrans" cxnId="{5B742B9A-A7FC-4BBE-94F8-DCD041B743F6}">
      <dgm:prSet/>
      <dgm:spPr/>
      <dgm:t>
        <a:bodyPr/>
        <a:lstStyle/>
        <a:p>
          <a:endParaRPr lang="en-US"/>
        </a:p>
      </dgm:t>
    </dgm:pt>
    <dgm:pt modelId="{317DC5CD-FE3E-4A02-8EBC-AEA409E43F17}">
      <dgm:prSet/>
      <dgm:spPr/>
      <dgm:t>
        <a:bodyPr/>
        <a:lstStyle/>
        <a:p>
          <a:r>
            <a:rPr lang="en-US" dirty="0"/>
            <a:t>Up to several °C</a:t>
          </a:r>
        </a:p>
      </dgm:t>
    </dgm:pt>
    <dgm:pt modelId="{79B2A101-0C40-4DD7-8C4C-5CC975F2ABDF}" type="parTrans" cxnId="{EDD7E8FE-7350-4340-82D4-20FA8D897BE0}">
      <dgm:prSet/>
      <dgm:spPr/>
      <dgm:t>
        <a:bodyPr/>
        <a:lstStyle/>
        <a:p>
          <a:endParaRPr lang="en-US"/>
        </a:p>
      </dgm:t>
    </dgm:pt>
    <dgm:pt modelId="{66CE2F5C-FFF5-4970-A849-EAF6A35C6C07}" type="sibTrans" cxnId="{EDD7E8FE-7350-4340-82D4-20FA8D897BE0}">
      <dgm:prSet/>
      <dgm:spPr/>
      <dgm:t>
        <a:bodyPr/>
        <a:lstStyle/>
        <a:p>
          <a:endParaRPr lang="en-US"/>
        </a:p>
      </dgm:t>
    </dgm:pt>
    <dgm:pt modelId="{904C101D-A4BD-4206-85CF-9E2A728D127F}">
      <dgm:prSet/>
      <dgm:spPr/>
      <dgm:t>
        <a:bodyPr/>
        <a:lstStyle/>
        <a:p>
          <a:r>
            <a:rPr lang="en-US"/>
            <a:t>Parametric models</a:t>
          </a:r>
        </a:p>
      </dgm:t>
    </dgm:pt>
    <dgm:pt modelId="{DFEC561F-04C0-459A-BA43-BC7590DC89B5}" type="parTrans" cxnId="{61D17061-A43C-4669-9D55-972A00D7BF71}">
      <dgm:prSet/>
      <dgm:spPr/>
      <dgm:t>
        <a:bodyPr/>
        <a:lstStyle/>
        <a:p>
          <a:endParaRPr lang="en-US"/>
        </a:p>
      </dgm:t>
    </dgm:pt>
    <dgm:pt modelId="{BB80D849-1EB2-4B76-A333-85FF784A7A80}" type="sibTrans" cxnId="{61D17061-A43C-4669-9D55-972A00D7BF71}">
      <dgm:prSet/>
      <dgm:spPr/>
      <dgm:t>
        <a:bodyPr/>
        <a:lstStyle/>
        <a:p>
          <a:endParaRPr lang="en-US"/>
        </a:p>
      </dgm:t>
    </dgm:pt>
    <dgm:pt modelId="{0F7100AD-DEBC-4D68-9C07-42A195314157}">
      <dgm:prSet/>
      <dgm:spPr/>
      <dgm:t>
        <a:bodyPr/>
        <a:lstStyle/>
        <a:p>
          <a:r>
            <a:rPr lang="en-US" dirty="0"/>
            <a:t>Land cover dependent</a:t>
          </a:r>
        </a:p>
      </dgm:t>
    </dgm:pt>
    <dgm:pt modelId="{CE08AA99-10E9-4B4E-957D-38A64BFE8FBB}" type="parTrans" cxnId="{E7385C00-DC1E-48A4-9A16-B084FD8A8551}">
      <dgm:prSet/>
      <dgm:spPr/>
      <dgm:t>
        <a:bodyPr/>
        <a:lstStyle/>
        <a:p>
          <a:endParaRPr lang="en-US"/>
        </a:p>
      </dgm:t>
    </dgm:pt>
    <dgm:pt modelId="{1F2910A0-F9F1-49DF-B794-F812679328F2}" type="sibTrans" cxnId="{E7385C00-DC1E-48A4-9A16-B084FD8A8551}">
      <dgm:prSet/>
      <dgm:spPr/>
      <dgm:t>
        <a:bodyPr/>
        <a:lstStyle/>
        <a:p>
          <a:endParaRPr lang="en-US"/>
        </a:p>
      </dgm:t>
    </dgm:pt>
    <dgm:pt modelId="{2F628CD1-D52A-411C-BE1E-FB3B77A3E4DE}">
      <dgm:prSet/>
      <dgm:spPr/>
      <dgm:t>
        <a:bodyPr/>
        <a:lstStyle/>
        <a:p>
          <a:r>
            <a:rPr lang="en-US" dirty="0"/>
            <a:t>LAI dependent </a:t>
          </a:r>
        </a:p>
      </dgm:t>
    </dgm:pt>
    <dgm:pt modelId="{CBE1AD10-92D0-4572-91A9-D5365EC78422}" type="parTrans" cxnId="{E0E6D115-0777-473A-9489-543C6A1D862C}">
      <dgm:prSet/>
      <dgm:spPr/>
      <dgm:t>
        <a:bodyPr/>
        <a:lstStyle/>
        <a:p>
          <a:endParaRPr lang="en-US"/>
        </a:p>
      </dgm:t>
    </dgm:pt>
    <dgm:pt modelId="{FF1B41FC-E220-4E39-8942-F203CECB0CA4}" type="sibTrans" cxnId="{E0E6D115-0777-473A-9489-543C6A1D862C}">
      <dgm:prSet/>
      <dgm:spPr/>
      <dgm:t>
        <a:bodyPr/>
        <a:lstStyle/>
        <a:p>
          <a:endParaRPr lang="en-US"/>
        </a:p>
      </dgm:t>
    </dgm:pt>
    <dgm:pt modelId="{1107A7AB-6D3B-4D90-BD10-D7927D251428}">
      <dgm:prSet/>
      <dgm:spPr/>
      <dgm:t>
        <a:bodyPr/>
        <a:lstStyle/>
        <a:p>
          <a:r>
            <a:rPr lang="en-US" dirty="0"/>
            <a:t>General directional correction</a:t>
          </a:r>
        </a:p>
      </dgm:t>
    </dgm:pt>
    <dgm:pt modelId="{2746825D-AE0F-4828-A439-884D9A19B9CA}" type="parTrans" cxnId="{6D9C83C6-E441-4E27-B0D8-F50062F67278}">
      <dgm:prSet/>
      <dgm:spPr/>
      <dgm:t>
        <a:bodyPr/>
        <a:lstStyle/>
        <a:p>
          <a:endParaRPr lang="en-US"/>
        </a:p>
      </dgm:t>
    </dgm:pt>
    <dgm:pt modelId="{CFAA5454-0F46-4668-AF28-3EFE1921BBB4}" type="sibTrans" cxnId="{6D9C83C6-E441-4E27-B0D8-F50062F67278}">
      <dgm:prSet/>
      <dgm:spPr/>
      <dgm:t>
        <a:bodyPr/>
        <a:lstStyle/>
        <a:p>
          <a:endParaRPr lang="en-US"/>
        </a:p>
      </dgm:t>
    </dgm:pt>
    <dgm:pt modelId="{48B0A5D1-314A-40B2-8A90-9CFEA1764A4B}">
      <dgm:prSet/>
      <dgm:spPr/>
      <dgm:t>
        <a:bodyPr/>
        <a:lstStyle/>
        <a:p>
          <a:r>
            <a:rPr lang="en-US" dirty="0"/>
            <a:t>Improves accuracy: 1.63 K 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→ </a:t>
          </a:r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1.50K </a:t>
          </a:r>
          <a:endParaRPr lang="en-US" dirty="0"/>
        </a:p>
      </dgm:t>
    </dgm:pt>
    <dgm:pt modelId="{517EC82A-6237-41C7-850A-2D963A8918A1}" type="parTrans" cxnId="{74F9CA20-CC5C-4607-A740-7C2E7012D2FA}">
      <dgm:prSet/>
      <dgm:spPr/>
      <dgm:t>
        <a:bodyPr/>
        <a:lstStyle/>
        <a:p>
          <a:endParaRPr lang="en-GB"/>
        </a:p>
      </dgm:t>
    </dgm:pt>
    <dgm:pt modelId="{1AB885D9-20FA-44B8-9DF7-1B14C8088150}" type="sibTrans" cxnId="{74F9CA20-CC5C-4607-A740-7C2E7012D2FA}">
      <dgm:prSet/>
      <dgm:spPr/>
      <dgm:t>
        <a:bodyPr/>
        <a:lstStyle/>
        <a:p>
          <a:endParaRPr lang="en-GB"/>
        </a:p>
      </dgm:t>
    </dgm:pt>
    <dgm:pt modelId="{D1A528C4-C52E-46CB-9B9B-E2278D2274DB}">
      <dgm:prSet/>
      <dgm:spPr/>
      <dgm:t>
        <a:bodyPr/>
        <a:lstStyle/>
        <a:p>
          <a:r>
            <a:rPr lang="en-US" dirty="0"/>
            <a:t>Caution!</a:t>
          </a:r>
        </a:p>
      </dgm:t>
    </dgm:pt>
    <dgm:pt modelId="{B17C824F-B7EF-4B85-AB5E-A473836ED10D}" type="parTrans" cxnId="{2E27CE15-3B6A-417D-A7D4-083280D0BB29}">
      <dgm:prSet/>
      <dgm:spPr/>
      <dgm:t>
        <a:bodyPr/>
        <a:lstStyle/>
        <a:p>
          <a:endParaRPr lang="en-GB"/>
        </a:p>
      </dgm:t>
    </dgm:pt>
    <dgm:pt modelId="{62B583DC-02ED-4C77-8D97-8EE75641043F}" type="sibTrans" cxnId="{2E27CE15-3B6A-417D-A7D4-083280D0BB29}">
      <dgm:prSet/>
      <dgm:spPr/>
      <dgm:t>
        <a:bodyPr/>
        <a:lstStyle/>
        <a:p>
          <a:endParaRPr lang="en-GB"/>
        </a:p>
      </dgm:t>
    </dgm:pt>
    <dgm:pt modelId="{7D217587-BD00-4A47-8D45-FC77973144A1}">
      <dgm:prSet/>
      <dgm:spPr/>
      <dgm:t>
        <a:bodyPr/>
        <a:lstStyle/>
        <a:p>
          <a:r>
            <a:rPr lang="en-US" dirty="0"/>
            <a:t>Hotspot estimation = extrapolation</a:t>
          </a:r>
        </a:p>
      </dgm:t>
    </dgm:pt>
    <dgm:pt modelId="{8F6CD742-5B67-4DE2-AE1A-53C4C52093F0}" type="parTrans" cxnId="{644571BF-CF1B-4ED2-B224-2EA333012F8F}">
      <dgm:prSet/>
      <dgm:spPr/>
      <dgm:t>
        <a:bodyPr/>
        <a:lstStyle/>
        <a:p>
          <a:endParaRPr lang="en-GB"/>
        </a:p>
      </dgm:t>
    </dgm:pt>
    <dgm:pt modelId="{698668D7-70BA-49CD-887D-7B5759D87123}" type="sibTrans" cxnId="{644571BF-CF1B-4ED2-B224-2EA333012F8F}">
      <dgm:prSet/>
      <dgm:spPr/>
      <dgm:t>
        <a:bodyPr/>
        <a:lstStyle/>
        <a:p>
          <a:endParaRPr lang="en-GB"/>
        </a:p>
      </dgm:t>
    </dgm:pt>
    <dgm:pt modelId="{B21832B7-44ED-4A51-BAAC-5DDC94915257}">
      <dgm:prSet/>
      <dgm:spPr/>
      <dgm:t>
        <a:bodyPr/>
        <a:lstStyle/>
        <a:p>
          <a:r>
            <a:rPr lang="en-US" dirty="0"/>
            <a:t>Large uncertainty in sharpened data (large spread)</a:t>
          </a:r>
        </a:p>
      </dgm:t>
    </dgm:pt>
    <dgm:pt modelId="{AB6E885D-ED8F-46D1-806B-B98B2FDB6BCC}" type="parTrans" cxnId="{13B23C33-DDC0-4C6F-AF17-08DBF836B1FD}">
      <dgm:prSet/>
      <dgm:spPr/>
      <dgm:t>
        <a:bodyPr/>
        <a:lstStyle/>
        <a:p>
          <a:endParaRPr lang="en-GB"/>
        </a:p>
      </dgm:t>
    </dgm:pt>
    <dgm:pt modelId="{CD9AE333-1996-4253-8E48-4B3FFB805753}" type="sibTrans" cxnId="{13B23C33-DDC0-4C6F-AF17-08DBF836B1FD}">
      <dgm:prSet/>
      <dgm:spPr/>
      <dgm:t>
        <a:bodyPr/>
        <a:lstStyle/>
        <a:p>
          <a:endParaRPr lang="en-GB"/>
        </a:p>
      </dgm:t>
    </dgm:pt>
    <dgm:pt modelId="{5AFE55AB-02A7-4EDC-8192-008841827756}">
      <dgm:prSet/>
      <dgm:spPr/>
      <dgm:t>
        <a:bodyPr/>
        <a:lstStyle/>
        <a:p>
          <a:r>
            <a:rPr lang="en-US" dirty="0"/>
            <a:t>Next?</a:t>
          </a:r>
        </a:p>
      </dgm:t>
    </dgm:pt>
    <dgm:pt modelId="{2DB1F56B-D3C5-4F17-B66B-45A2D04B31C3}" type="parTrans" cxnId="{D95F1134-C1F8-461D-8307-C01990903A2C}">
      <dgm:prSet/>
      <dgm:spPr/>
      <dgm:t>
        <a:bodyPr/>
        <a:lstStyle/>
        <a:p>
          <a:endParaRPr lang="en-GB"/>
        </a:p>
      </dgm:t>
    </dgm:pt>
    <dgm:pt modelId="{F175DE55-584F-4A7A-A8DB-7ADCDED92AD4}" type="sibTrans" cxnId="{D95F1134-C1F8-461D-8307-C01990903A2C}">
      <dgm:prSet/>
      <dgm:spPr/>
      <dgm:t>
        <a:bodyPr/>
        <a:lstStyle/>
        <a:p>
          <a:endParaRPr lang="en-GB"/>
        </a:p>
      </dgm:t>
    </dgm:pt>
    <dgm:pt modelId="{F970A650-12D3-420A-9CBE-3F7B88973D49}">
      <dgm:prSet/>
      <dgm:spPr/>
      <dgm:t>
        <a:bodyPr/>
        <a:lstStyle/>
        <a:p>
          <a:r>
            <a:rPr lang="en-US" dirty="0"/>
            <a:t>Modelling of directional effects in airborne TIR data</a:t>
          </a:r>
        </a:p>
      </dgm:t>
    </dgm:pt>
    <dgm:pt modelId="{9CD72430-284C-4160-A0A4-E89856935339}" type="parTrans" cxnId="{1DE3D864-F9AA-4ABA-BB70-30A2E12D145A}">
      <dgm:prSet/>
      <dgm:spPr/>
      <dgm:t>
        <a:bodyPr/>
        <a:lstStyle/>
        <a:p>
          <a:endParaRPr lang="en-GB"/>
        </a:p>
      </dgm:t>
    </dgm:pt>
    <dgm:pt modelId="{53E4EBAA-5446-4F1C-AED0-20701B10CE71}" type="sibTrans" cxnId="{1DE3D864-F9AA-4ABA-BB70-30A2E12D145A}">
      <dgm:prSet/>
      <dgm:spPr/>
      <dgm:t>
        <a:bodyPr/>
        <a:lstStyle/>
        <a:p>
          <a:endParaRPr lang="en-GB"/>
        </a:p>
      </dgm:t>
    </dgm:pt>
    <dgm:pt modelId="{5F4603C5-9071-48C2-B48F-7274FE348A8C}">
      <dgm:prSet/>
      <dgm:spPr/>
      <dgm:t>
        <a:bodyPr/>
        <a:lstStyle/>
        <a:p>
          <a:r>
            <a:rPr lang="en-US" dirty="0"/>
            <a:t>Potentially further improvement for case specific correction</a:t>
          </a:r>
        </a:p>
      </dgm:t>
    </dgm:pt>
    <dgm:pt modelId="{52583335-D7A6-41B0-802E-905CED85EA5F}" type="parTrans" cxnId="{99BA4170-E9DF-49D8-9FC4-EFFCAD93326D}">
      <dgm:prSet/>
      <dgm:spPr/>
      <dgm:t>
        <a:bodyPr/>
        <a:lstStyle/>
        <a:p>
          <a:endParaRPr lang="en-GB"/>
        </a:p>
      </dgm:t>
    </dgm:pt>
    <dgm:pt modelId="{E6B90F2F-3996-4E76-8108-74D1D7B4008B}" type="sibTrans" cxnId="{99BA4170-E9DF-49D8-9FC4-EFFCAD93326D}">
      <dgm:prSet/>
      <dgm:spPr/>
      <dgm:t>
        <a:bodyPr/>
        <a:lstStyle/>
        <a:p>
          <a:endParaRPr lang="en-GB"/>
        </a:p>
      </dgm:t>
    </dgm:pt>
    <dgm:pt modelId="{FFF38844-3D16-4FBE-9715-22B1AA168E21}">
      <dgm:prSet/>
      <dgm:spPr/>
      <dgm:t>
        <a:bodyPr/>
        <a:lstStyle/>
        <a:p>
          <a:r>
            <a:rPr lang="en-US" dirty="0"/>
            <a:t>Case specific corrections</a:t>
          </a:r>
        </a:p>
      </dgm:t>
    </dgm:pt>
    <dgm:pt modelId="{FF614CA2-E74B-4A2A-B46A-798511A32DD2}" type="parTrans" cxnId="{1A1119FF-81D9-48EA-B300-8C11A0F72FA7}">
      <dgm:prSet/>
      <dgm:spPr/>
      <dgm:t>
        <a:bodyPr/>
        <a:lstStyle/>
        <a:p>
          <a:endParaRPr lang="en-GB"/>
        </a:p>
      </dgm:t>
    </dgm:pt>
    <dgm:pt modelId="{51449C18-AFDA-4C9B-8B44-B8737D4E15B3}" type="sibTrans" cxnId="{1A1119FF-81D9-48EA-B300-8C11A0F72FA7}">
      <dgm:prSet/>
      <dgm:spPr/>
      <dgm:t>
        <a:bodyPr/>
        <a:lstStyle/>
        <a:p>
          <a:endParaRPr lang="en-GB"/>
        </a:p>
      </dgm:t>
    </dgm:pt>
    <dgm:pt modelId="{CD7F1C6B-662A-4288-B38F-4CC65FC53E44}" type="pres">
      <dgm:prSet presAssocID="{41EC0A20-373A-466A-AD11-35994292092B}" presName="Name0" presStyleCnt="0">
        <dgm:presLayoutVars>
          <dgm:dir/>
          <dgm:animLvl val="lvl"/>
          <dgm:resizeHandles val="exact"/>
        </dgm:presLayoutVars>
      </dgm:prSet>
      <dgm:spPr/>
    </dgm:pt>
    <dgm:pt modelId="{6DF92817-5A60-4D4B-B413-B4176EAA3565}" type="pres">
      <dgm:prSet presAssocID="{219C4DC0-7849-4260-A6A3-94EEC6BC6FFD}" presName="linNode" presStyleCnt="0"/>
      <dgm:spPr/>
    </dgm:pt>
    <dgm:pt modelId="{66DAD7C2-41CC-4A99-877A-07FDFACD0248}" type="pres">
      <dgm:prSet presAssocID="{219C4DC0-7849-4260-A6A3-94EEC6BC6FFD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EAC2171A-BA12-4A23-AF48-BFEC7370981F}" type="pres">
      <dgm:prSet presAssocID="{219C4DC0-7849-4260-A6A3-94EEC6BC6FFD}" presName="descendantText" presStyleLbl="alignAccFollowNode1" presStyleIdx="0" presStyleCnt="5">
        <dgm:presLayoutVars>
          <dgm:bulletEnabled val="1"/>
        </dgm:presLayoutVars>
      </dgm:prSet>
      <dgm:spPr/>
    </dgm:pt>
    <dgm:pt modelId="{1D98DC7F-5741-44A9-AB60-E5157902359B}" type="pres">
      <dgm:prSet presAssocID="{037B8A05-FED7-455B-A00C-B7823137EE08}" presName="sp" presStyleCnt="0"/>
      <dgm:spPr/>
    </dgm:pt>
    <dgm:pt modelId="{C62E5E44-AE0C-4F85-9884-EA8FE05FFA36}" type="pres">
      <dgm:prSet presAssocID="{904C101D-A4BD-4206-85CF-9E2A728D127F}" presName="linNode" presStyleCnt="0"/>
      <dgm:spPr/>
    </dgm:pt>
    <dgm:pt modelId="{5AC0C82B-2F98-4B23-BF7D-EACAC8FA5F12}" type="pres">
      <dgm:prSet presAssocID="{904C101D-A4BD-4206-85CF-9E2A728D127F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067BBFED-8D18-438E-9089-DDBA3BDC41F4}" type="pres">
      <dgm:prSet presAssocID="{904C101D-A4BD-4206-85CF-9E2A728D127F}" presName="descendantText" presStyleLbl="alignAccFollowNode1" presStyleIdx="1" presStyleCnt="5">
        <dgm:presLayoutVars>
          <dgm:bulletEnabled val="1"/>
        </dgm:presLayoutVars>
      </dgm:prSet>
      <dgm:spPr/>
    </dgm:pt>
    <dgm:pt modelId="{FCAEAED1-C825-42C6-98E5-0EE3458432BD}" type="pres">
      <dgm:prSet presAssocID="{BB80D849-1EB2-4B76-A333-85FF784A7A80}" presName="sp" presStyleCnt="0"/>
      <dgm:spPr/>
    </dgm:pt>
    <dgm:pt modelId="{720A07A4-A631-4452-B93B-C61B95CC9DAF}" type="pres">
      <dgm:prSet presAssocID="{1107A7AB-6D3B-4D90-BD10-D7927D251428}" presName="linNode" presStyleCnt="0"/>
      <dgm:spPr/>
    </dgm:pt>
    <dgm:pt modelId="{B886A956-E952-4F10-8A2B-6D4DF2A02F8D}" type="pres">
      <dgm:prSet presAssocID="{1107A7AB-6D3B-4D90-BD10-D7927D251428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2F2AA7BD-BBA1-4127-B79D-5B8F6CB6A700}" type="pres">
      <dgm:prSet presAssocID="{1107A7AB-6D3B-4D90-BD10-D7927D251428}" presName="descendantText" presStyleLbl="alignAccFollowNode1" presStyleIdx="2" presStyleCnt="5">
        <dgm:presLayoutVars>
          <dgm:bulletEnabled val="1"/>
        </dgm:presLayoutVars>
      </dgm:prSet>
      <dgm:spPr/>
    </dgm:pt>
    <dgm:pt modelId="{3A3BF087-6842-4241-92D8-E03C08BC4330}" type="pres">
      <dgm:prSet presAssocID="{CFAA5454-0F46-4668-AF28-3EFE1921BBB4}" presName="sp" presStyleCnt="0"/>
      <dgm:spPr/>
    </dgm:pt>
    <dgm:pt modelId="{B73CCD4C-3705-4133-9BDA-1A5F587147B0}" type="pres">
      <dgm:prSet presAssocID="{D1A528C4-C52E-46CB-9B9B-E2278D2274DB}" presName="linNode" presStyleCnt="0"/>
      <dgm:spPr/>
    </dgm:pt>
    <dgm:pt modelId="{10AC5822-8E33-4352-9326-84CAFB4D61E4}" type="pres">
      <dgm:prSet presAssocID="{D1A528C4-C52E-46CB-9B9B-E2278D2274DB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C6BF6C77-0823-4142-8FEF-956A2FD94A05}" type="pres">
      <dgm:prSet presAssocID="{D1A528C4-C52E-46CB-9B9B-E2278D2274DB}" presName="descendantText" presStyleLbl="alignAccFollowNode1" presStyleIdx="3" presStyleCnt="5">
        <dgm:presLayoutVars>
          <dgm:bulletEnabled val="1"/>
        </dgm:presLayoutVars>
      </dgm:prSet>
      <dgm:spPr/>
    </dgm:pt>
    <dgm:pt modelId="{BBD33A8D-917E-4C13-A848-2A5CAAF939C8}" type="pres">
      <dgm:prSet presAssocID="{62B583DC-02ED-4C77-8D97-8EE75641043F}" presName="sp" presStyleCnt="0"/>
      <dgm:spPr/>
    </dgm:pt>
    <dgm:pt modelId="{F2854761-43FD-4C49-B67F-2CBA51B6259B}" type="pres">
      <dgm:prSet presAssocID="{5AFE55AB-02A7-4EDC-8192-008841827756}" presName="linNode" presStyleCnt="0"/>
      <dgm:spPr/>
    </dgm:pt>
    <dgm:pt modelId="{3F709890-2C33-484C-B5D3-7E3945D7586A}" type="pres">
      <dgm:prSet presAssocID="{5AFE55AB-02A7-4EDC-8192-008841827756}" presName="parentText" presStyleLbl="node1" presStyleIdx="4" presStyleCnt="5">
        <dgm:presLayoutVars>
          <dgm:chMax val="1"/>
          <dgm:bulletEnabled val="1"/>
        </dgm:presLayoutVars>
      </dgm:prSet>
      <dgm:spPr/>
    </dgm:pt>
    <dgm:pt modelId="{E3F58CD1-1545-412E-9A4D-857EB0FEC79F}" type="pres">
      <dgm:prSet presAssocID="{5AFE55AB-02A7-4EDC-8192-008841827756}" presName="descendantText" presStyleLbl="alignAccFollowNode1" presStyleIdx="4" presStyleCnt="5">
        <dgm:presLayoutVars>
          <dgm:bulletEnabled val="1"/>
        </dgm:presLayoutVars>
      </dgm:prSet>
      <dgm:spPr/>
    </dgm:pt>
  </dgm:ptLst>
  <dgm:cxnLst>
    <dgm:cxn modelId="{E7385C00-DC1E-48A4-9A16-B084FD8A8551}" srcId="{904C101D-A4BD-4206-85CF-9E2A728D127F}" destId="{0F7100AD-DEBC-4D68-9C07-42A195314157}" srcOrd="0" destOrd="0" parTransId="{CE08AA99-10E9-4B4E-957D-38A64BFE8FBB}" sibTransId="{1F2910A0-F9F1-49DF-B794-F812679328F2}"/>
    <dgm:cxn modelId="{0F5E9C10-4E01-4407-AE4E-4F82684CED50}" type="presOf" srcId="{5F4603C5-9071-48C2-B48F-7274FE348A8C}" destId="{2F2AA7BD-BBA1-4127-B79D-5B8F6CB6A700}" srcOrd="0" destOrd="1" presId="urn:microsoft.com/office/officeart/2005/8/layout/vList5"/>
    <dgm:cxn modelId="{075B5513-C9DC-4206-B6EF-E0A38F962A3B}" type="presOf" srcId="{2F628CD1-D52A-411C-BE1E-FB3B77A3E4DE}" destId="{067BBFED-8D18-438E-9089-DDBA3BDC41F4}" srcOrd="0" destOrd="1" presId="urn:microsoft.com/office/officeart/2005/8/layout/vList5"/>
    <dgm:cxn modelId="{2E27CE15-3B6A-417D-A7D4-083280D0BB29}" srcId="{41EC0A20-373A-466A-AD11-35994292092B}" destId="{D1A528C4-C52E-46CB-9B9B-E2278D2274DB}" srcOrd="3" destOrd="0" parTransId="{B17C824F-B7EF-4B85-AB5E-A473836ED10D}" sibTransId="{62B583DC-02ED-4C77-8D97-8EE75641043F}"/>
    <dgm:cxn modelId="{E0E6D115-0777-473A-9489-543C6A1D862C}" srcId="{904C101D-A4BD-4206-85CF-9E2A728D127F}" destId="{2F628CD1-D52A-411C-BE1E-FB3B77A3E4DE}" srcOrd="1" destOrd="0" parTransId="{CBE1AD10-92D0-4572-91A9-D5365EC78422}" sibTransId="{FF1B41FC-E220-4E39-8942-F203CECB0CA4}"/>
    <dgm:cxn modelId="{38D1D215-CF3D-4D03-814E-B9E55B76BDE4}" type="presOf" srcId="{904C101D-A4BD-4206-85CF-9E2A728D127F}" destId="{5AC0C82B-2F98-4B23-BF7D-EACAC8FA5F12}" srcOrd="0" destOrd="0" presId="urn:microsoft.com/office/officeart/2005/8/layout/vList5"/>
    <dgm:cxn modelId="{1B45581F-CECE-4688-A936-49D382467B79}" type="presOf" srcId="{0F7100AD-DEBC-4D68-9C07-42A195314157}" destId="{067BBFED-8D18-438E-9089-DDBA3BDC41F4}" srcOrd="0" destOrd="0" presId="urn:microsoft.com/office/officeart/2005/8/layout/vList5"/>
    <dgm:cxn modelId="{74F9CA20-CC5C-4607-A740-7C2E7012D2FA}" srcId="{1107A7AB-6D3B-4D90-BD10-D7927D251428}" destId="{48B0A5D1-314A-40B2-8A90-9CFEA1764A4B}" srcOrd="0" destOrd="0" parTransId="{517EC82A-6237-41C7-850A-2D963A8918A1}" sibTransId="{1AB885D9-20FA-44B8-9DF7-1B14C8088150}"/>
    <dgm:cxn modelId="{D7308E25-B37D-43EF-AB70-503FE770ED10}" type="presOf" srcId="{F970A650-12D3-420A-9CBE-3F7B88973D49}" destId="{E3F58CD1-1545-412E-9A4D-857EB0FEC79F}" srcOrd="0" destOrd="1" presId="urn:microsoft.com/office/officeart/2005/8/layout/vList5"/>
    <dgm:cxn modelId="{FAED2A26-30C3-4800-8A7B-CC2B786CB6C8}" type="presOf" srcId="{1107A7AB-6D3B-4D90-BD10-D7927D251428}" destId="{B886A956-E952-4F10-8A2B-6D4DF2A02F8D}" srcOrd="0" destOrd="0" presId="urn:microsoft.com/office/officeart/2005/8/layout/vList5"/>
    <dgm:cxn modelId="{13B23C33-DDC0-4C6F-AF17-08DBF836B1FD}" srcId="{D1A528C4-C52E-46CB-9B9B-E2278D2274DB}" destId="{B21832B7-44ED-4A51-BAAC-5DDC94915257}" srcOrd="0" destOrd="0" parTransId="{AB6E885D-ED8F-46D1-806B-B98B2FDB6BCC}" sibTransId="{CD9AE333-1996-4253-8E48-4B3FFB805753}"/>
    <dgm:cxn modelId="{D95F1134-C1F8-461D-8307-C01990903A2C}" srcId="{41EC0A20-373A-466A-AD11-35994292092B}" destId="{5AFE55AB-02A7-4EDC-8192-008841827756}" srcOrd="4" destOrd="0" parTransId="{2DB1F56B-D3C5-4F17-B66B-45A2D04B31C3}" sibTransId="{F175DE55-584F-4A7A-A8DB-7ADCDED92AD4}"/>
    <dgm:cxn modelId="{20B54F3A-2003-471F-AB7D-861980477886}" type="presOf" srcId="{5AFE55AB-02A7-4EDC-8192-008841827756}" destId="{3F709890-2C33-484C-B5D3-7E3945D7586A}" srcOrd="0" destOrd="0" presId="urn:microsoft.com/office/officeart/2005/8/layout/vList5"/>
    <dgm:cxn modelId="{F953605E-81C6-489F-95C3-A7A2B2432E8E}" type="presOf" srcId="{B21832B7-44ED-4A51-BAAC-5DDC94915257}" destId="{C6BF6C77-0823-4142-8FEF-956A2FD94A05}" srcOrd="0" destOrd="0" presId="urn:microsoft.com/office/officeart/2005/8/layout/vList5"/>
    <dgm:cxn modelId="{61D17061-A43C-4669-9D55-972A00D7BF71}" srcId="{41EC0A20-373A-466A-AD11-35994292092B}" destId="{904C101D-A4BD-4206-85CF-9E2A728D127F}" srcOrd="1" destOrd="0" parTransId="{DFEC561F-04C0-459A-BA43-BC7590DC89B5}" sibTransId="{BB80D849-1EB2-4B76-A333-85FF784A7A80}"/>
    <dgm:cxn modelId="{1DE3D864-F9AA-4ABA-BB70-30A2E12D145A}" srcId="{5AFE55AB-02A7-4EDC-8192-008841827756}" destId="{F970A650-12D3-420A-9CBE-3F7B88973D49}" srcOrd="1" destOrd="0" parTransId="{9CD72430-284C-4160-A0A4-E89856935339}" sibTransId="{53E4EBAA-5446-4F1C-AED0-20701B10CE71}"/>
    <dgm:cxn modelId="{99BA4170-E9DF-49D8-9FC4-EFFCAD93326D}" srcId="{1107A7AB-6D3B-4D90-BD10-D7927D251428}" destId="{5F4603C5-9071-48C2-B48F-7274FE348A8C}" srcOrd="1" destOrd="0" parTransId="{52583335-D7A6-41B0-802E-905CED85EA5F}" sibTransId="{E6B90F2F-3996-4E76-8108-74D1D7B4008B}"/>
    <dgm:cxn modelId="{25E22C59-7936-4CA1-8485-B6B6C7E5090E}" type="presOf" srcId="{7D217587-BD00-4A47-8D45-FC77973144A1}" destId="{C6BF6C77-0823-4142-8FEF-956A2FD94A05}" srcOrd="0" destOrd="1" presId="urn:microsoft.com/office/officeart/2005/8/layout/vList5"/>
    <dgm:cxn modelId="{0ABCD57E-08A7-4917-A716-187CCFD3E707}" type="presOf" srcId="{D1A528C4-C52E-46CB-9B9B-E2278D2274DB}" destId="{10AC5822-8E33-4352-9326-84CAFB4D61E4}" srcOrd="0" destOrd="0" presId="urn:microsoft.com/office/officeart/2005/8/layout/vList5"/>
    <dgm:cxn modelId="{5B742B9A-A7FC-4BBE-94F8-DCD041B743F6}" srcId="{41EC0A20-373A-466A-AD11-35994292092B}" destId="{219C4DC0-7849-4260-A6A3-94EEC6BC6FFD}" srcOrd="0" destOrd="0" parTransId="{2E98F455-14AD-4912-BEB8-F3C3E4981340}" sibTransId="{037B8A05-FED7-455B-A00C-B7823137EE08}"/>
    <dgm:cxn modelId="{BE62A19B-040B-4ACF-B861-68F5BCB8ECE2}" type="presOf" srcId="{FFF38844-3D16-4FBE-9715-22B1AA168E21}" destId="{E3F58CD1-1545-412E-9A4D-857EB0FEC79F}" srcOrd="0" destOrd="0" presId="urn:microsoft.com/office/officeart/2005/8/layout/vList5"/>
    <dgm:cxn modelId="{DB681DAB-EDC7-4E99-AEDD-AA13C5FF1E92}" type="presOf" srcId="{41EC0A20-373A-466A-AD11-35994292092B}" destId="{CD7F1C6B-662A-4288-B38F-4CC65FC53E44}" srcOrd="0" destOrd="0" presId="urn:microsoft.com/office/officeart/2005/8/layout/vList5"/>
    <dgm:cxn modelId="{644571BF-CF1B-4ED2-B224-2EA333012F8F}" srcId="{D1A528C4-C52E-46CB-9B9B-E2278D2274DB}" destId="{7D217587-BD00-4A47-8D45-FC77973144A1}" srcOrd="1" destOrd="0" parTransId="{8F6CD742-5B67-4DE2-AE1A-53C4C52093F0}" sibTransId="{698668D7-70BA-49CD-887D-7B5759D87123}"/>
    <dgm:cxn modelId="{6D9C83C6-E441-4E27-B0D8-F50062F67278}" srcId="{41EC0A20-373A-466A-AD11-35994292092B}" destId="{1107A7AB-6D3B-4D90-BD10-D7927D251428}" srcOrd="2" destOrd="0" parTransId="{2746825D-AE0F-4828-A439-884D9A19B9CA}" sibTransId="{CFAA5454-0F46-4668-AF28-3EFE1921BBB4}"/>
    <dgm:cxn modelId="{263A00D4-F3A4-41F8-8A59-E7366E59B5B3}" type="presOf" srcId="{317DC5CD-FE3E-4A02-8EBC-AEA409E43F17}" destId="{EAC2171A-BA12-4A23-AF48-BFEC7370981F}" srcOrd="0" destOrd="0" presId="urn:microsoft.com/office/officeart/2005/8/layout/vList5"/>
    <dgm:cxn modelId="{91953DE8-27A5-420C-8327-29A96927EEB6}" type="presOf" srcId="{219C4DC0-7849-4260-A6A3-94EEC6BC6FFD}" destId="{66DAD7C2-41CC-4A99-877A-07FDFACD0248}" srcOrd="0" destOrd="0" presId="urn:microsoft.com/office/officeart/2005/8/layout/vList5"/>
    <dgm:cxn modelId="{16C992FC-2B97-4D9A-8050-CAEEDDDF2D38}" type="presOf" srcId="{48B0A5D1-314A-40B2-8A90-9CFEA1764A4B}" destId="{2F2AA7BD-BBA1-4127-B79D-5B8F6CB6A700}" srcOrd="0" destOrd="0" presId="urn:microsoft.com/office/officeart/2005/8/layout/vList5"/>
    <dgm:cxn modelId="{EDD7E8FE-7350-4340-82D4-20FA8D897BE0}" srcId="{219C4DC0-7849-4260-A6A3-94EEC6BC6FFD}" destId="{317DC5CD-FE3E-4A02-8EBC-AEA409E43F17}" srcOrd="0" destOrd="0" parTransId="{79B2A101-0C40-4DD7-8C4C-5CC975F2ABDF}" sibTransId="{66CE2F5C-FFF5-4970-A849-EAF6A35C6C07}"/>
    <dgm:cxn modelId="{1A1119FF-81D9-48EA-B300-8C11A0F72FA7}" srcId="{5AFE55AB-02A7-4EDC-8192-008841827756}" destId="{FFF38844-3D16-4FBE-9715-22B1AA168E21}" srcOrd="0" destOrd="0" parTransId="{FF614CA2-E74B-4A2A-B46A-798511A32DD2}" sibTransId="{51449C18-AFDA-4C9B-8B44-B8737D4E15B3}"/>
    <dgm:cxn modelId="{47205E76-C362-4C59-B59D-E2A422512E57}" type="presParOf" srcId="{CD7F1C6B-662A-4288-B38F-4CC65FC53E44}" destId="{6DF92817-5A60-4D4B-B413-B4176EAA3565}" srcOrd="0" destOrd="0" presId="urn:microsoft.com/office/officeart/2005/8/layout/vList5"/>
    <dgm:cxn modelId="{C6999C31-203A-4558-BBC9-E31175696548}" type="presParOf" srcId="{6DF92817-5A60-4D4B-B413-B4176EAA3565}" destId="{66DAD7C2-41CC-4A99-877A-07FDFACD0248}" srcOrd="0" destOrd="0" presId="urn:microsoft.com/office/officeart/2005/8/layout/vList5"/>
    <dgm:cxn modelId="{36EC00D9-281F-4F80-94C0-EF7C75100947}" type="presParOf" srcId="{6DF92817-5A60-4D4B-B413-B4176EAA3565}" destId="{EAC2171A-BA12-4A23-AF48-BFEC7370981F}" srcOrd="1" destOrd="0" presId="urn:microsoft.com/office/officeart/2005/8/layout/vList5"/>
    <dgm:cxn modelId="{A349707C-524B-4F07-AEC7-5C676DE5883E}" type="presParOf" srcId="{CD7F1C6B-662A-4288-B38F-4CC65FC53E44}" destId="{1D98DC7F-5741-44A9-AB60-E5157902359B}" srcOrd="1" destOrd="0" presId="urn:microsoft.com/office/officeart/2005/8/layout/vList5"/>
    <dgm:cxn modelId="{70B0FE31-5022-4BE0-96DF-901754FBC2E6}" type="presParOf" srcId="{CD7F1C6B-662A-4288-B38F-4CC65FC53E44}" destId="{C62E5E44-AE0C-4F85-9884-EA8FE05FFA36}" srcOrd="2" destOrd="0" presId="urn:microsoft.com/office/officeart/2005/8/layout/vList5"/>
    <dgm:cxn modelId="{C215723F-4552-4BE1-90CB-AF38020D38BB}" type="presParOf" srcId="{C62E5E44-AE0C-4F85-9884-EA8FE05FFA36}" destId="{5AC0C82B-2F98-4B23-BF7D-EACAC8FA5F12}" srcOrd="0" destOrd="0" presId="urn:microsoft.com/office/officeart/2005/8/layout/vList5"/>
    <dgm:cxn modelId="{1969B19D-9B90-4F5A-BCC7-3DB7C544D953}" type="presParOf" srcId="{C62E5E44-AE0C-4F85-9884-EA8FE05FFA36}" destId="{067BBFED-8D18-438E-9089-DDBA3BDC41F4}" srcOrd="1" destOrd="0" presId="urn:microsoft.com/office/officeart/2005/8/layout/vList5"/>
    <dgm:cxn modelId="{5AB8B3EF-CBA8-4232-A1DF-5BDD81A06267}" type="presParOf" srcId="{CD7F1C6B-662A-4288-B38F-4CC65FC53E44}" destId="{FCAEAED1-C825-42C6-98E5-0EE3458432BD}" srcOrd="3" destOrd="0" presId="urn:microsoft.com/office/officeart/2005/8/layout/vList5"/>
    <dgm:cxn modelId="{A6F7CB68-3BB9-48FB-A8FF-3CD391727B74}" type="presParOf" srcId="{CD7F1C6B-662A-4288-B38F-4CC65FC53E44}" destId="{720A07A4-A631-4452-B93B-C61B95CC9DAF}" srcOrd="4" destOrd="0" presId="urn:microsoft.com/office/officeart/2005/8/layout/vList5"/>
    <dgm:cxn modelId="{DD11A5BC-08DC-4F3C-9791-9AFB17B0E441}" type="presParOf" srcId="{720A07A4-A631-4452-B93B-C61B95CC9DAF}" destId="{B886A956-E952-4F10-8A2B-6D4DF2A02F8D}" srcOrd="0" destOrd="0" presId="urn:microsoft.com/office/officeart/2005/8/layout/vList5"/>
    <dgm:cxn modelId="{6A231325-1A0C-45A4-804C-C6CD8A303CC1}" type="presParOf" srcId="{720A07A4-A631-4452-B93B-C61B95CC9DAF}" destId="{2F2AA7BD-BBA1-4127-B79D-5B8F6CB6A700}" srcOrd="1" destOrd="0" presId="urn:microsoft.com/office/officeart/2005/8/layout/vList5"/>
    <dgm:cxn modelId="{AA69D9F5-8A11-495D-ACEF-230D5215E8FD}" type="presParOf" srcId="{CD7F1C6B-662A-4288-B38F-4CC65FC53E44}" destId="{3A3BF087-6842-4241-92D8-E03C08BC4330}" srcOrd="5" destOrd="0" presId="urn:microsoft.com/office/officeart/2005/8/layout/vList5"/>
    <dgm:cxn modelId="{99743C2C-E330-4E2C-98E1-5363E11F8406}" type="presParOf" srcId="{CD7F1C6B-662A-4288-B38F-4CC65FC53E44}" destId="{B73CCD4C-3705-4133-9BDA-1A5F587147B0}" srcOrd="6" destOrd="0" presId="urn:microsoft.com/office/officeart/2005/8/layout/vList5"/>
    <dgm:cxn modelId="{988DDD66-7B36-451D-B060-6C870C8B263C}" type="presParOf" srcId="{B73CCD4C-3705-4133-9BDA-1A5F587147B0}" destId="{10AC5822-8E33-4352-9326-84CAFB4D61E4}" srcOrd="0" destOrd="0" presId="urn:microsoft.com/office/officeart/2005/8/layout/vList5"/>
    <dgm:cxn modelId="{2123A362-6300-420D-B4A2-60C6286D4523}" type="presParOf" srcId="{B73CCD4C-3705-4133-9BDA-1A5F587147B0}" destId="{C6BF6C77-0823-4142-8FEF-956A2FD94A05}" srcOrd="1" destOrd="0" presId="urn:microsoft.com/office/officeart/2005/8/layout/vList5"/>
    <dgm:cxn modelId="{CC5C07E2-0F53-4EAD-BB48-9B186CD50D00}" type="presParOf" srcId="{CD7F1C6B-662A-4288-B38F-4CC65FC53E44}" destId="{BBD33A8D-917E-4C13-A848-2A5CAAF939C8}" srcOrd="7" destOrd="0" presId="urn:microsoft.com/office/officeart/2005/8/layout/vList5"/>
    <dgm:cxn modelId="{4D06ED02-6685-4CC7-9358-90393B3C849C}" type="presParOf" srcId="{CD7F1C6B-662A-4288-B38F-4CC65FC53E44}" destId="{F2854761-43FD-4C49-B67F-2CBA51B6259B}" srcOrd="8" destOrd="0" presId="urn:microsoft.com/office/officeart/2005/8/layout/vList5"/>
    <dgm:cxn modelId="{F1C18AB0-85BE-490E-BCDB-40CB5B10F303}" type="presParOf" srcId="{F2854761-43FD-4C49-B67F-2CBA51B6259B}" destId="{3F709890-2C33-484C-B5D3-7E3945D7586A}" srcOrd="0" destOrd="0" presId="urn:microsoft.com/office/officeart/2005/8/layout/vList5"/>
    <dgm:cxn modelId="{27263D76-1558-45B7-9E19-25401100AD89}" type="presParOf" srcId="{F2854761-43FD-4C49-B67F-2CBA51B6259B}" destId="{E3F58CD1-1545-412E-9A4D-857EB0FEC79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5DC4DE-D6FB-4510-8A91-17DFB2C7EEF2}">
      <dsp:nvSpPr>
        <dsp:cNvPr id="0" name=""/>
        <dsp:cNvSpPr/>
      </dsp:nvSpPr>
      <dsp:spPr>
        <a:xfrm>
          <a:off x="821201" y="1258783"/>
          <a:ext cx="3240006" cy="2522923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t="-2000" b="-2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891AC8-2900-40B6-8486-AEFB8B854E08}">
      <dsp:nvSpPr>
        <dsp:cNvPr id="0" name=""/>
        <dsp:cNvSpPr/>
      </dsp:nvSpPr>
      <dsp:spPr>
        <a:xfrm>
          <a:off x="137634" y="4136330"/>
          <a:ext cx="4320000" cy="74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dirty="0">
              <a:solidFill>
                <a:schemeClr val="accent1"/>
              </a:solidFill>
              <a:latin typeface="+mj-lt"/>
              <a:ea typeface="+mj-ea"/>
              <a:cs typeface="+mj-cs"/>
            </a:rPr>
            <a:t>Airborne data</a:t>
          </a:r>
        </a:p>
      </dsp:txBody>
      <dsp:txXfrm>
        <a:off x="137634" y="4136330"/>
        <a:ext cx="4320000" cy="742500"/>
      </dsp:txXfrm>
    </dsp:sp>
    <dsp:sp modelId="{F2BB8123-8360-4CE8-AAF1-0193A4B352BD}">
      <dsp:nvSpPr>
        <dsp:cNvPr id="0" name=""/>
        <dsp:cNvSpPr/>
      </dsp:nvSpPr>
      <dsp:spPr>
        <a:xfrm>
          <a:off x="5701032" y="270157"/>
          <a:ext cx="3599996" cy="3599996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l="-2000" r="-2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FE2978-FE37-45A6-A616-E2543C332770}">
      <dsp:nvSpPr>
        <dsp:cNvPr id="0" name=""/>
        <dsp:cNvSpPr/>
      </dsp:nvSpPr>
      <dsp:spPr>
        <a:xfrm>
          <a:off x="5259080" y="4117999"/>
          <a:ext cx="4320000" cy="74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dirty="0">
              <a:solidFill>
                <a:srgbClr val="002E56"/>
              </a:solidFill>
              <a:latin typeface="Arial"/>
              <a:ea typeface="+mn-ea"/>
              <a:cs typeface="+mn-cs"/>
            </a:rPr>
            <a:t>Quasi-simultaneous satellite acquisitions</a:t>
          </a:r>
        </a:p>
      </dsp:txBody>
      <dsp:txXfrm>
        <a:off x="5259080" y="4117999"/>
        <a:ext cx="4320000" cy="7425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221A80-5D9E-46E0-81D3-1EE8072F4A91}">
      <dsp:nvSpPr>
        <dsp:cNvPr id="0" name=""/>
        <dsp:cNvSpPr/>
      </dsp:nvSpPr>
      <dsp:spPr>
        <a:xfrm>
          <a:off x="2924" y="1202868"/>
          <a:ext cx="1883675" cy="4709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Define period &amp; region</a:t>
          </a:r>
        </a:p>
      </dsp:txBody>
      <dsp:txXfrm>
        <a:off x="16717" y="1216661"/>
        <a:ext cx="1856089" cy="443332"/>
      </dsp:txXfrm>
    </dsp:sp>
    <dsp:sp modelId="{3168931F-3EDA-46BE-8B7A-C51D88FDC1FB}">
      <dsp:nvSpPr>
        <dsp:cNvPr id="0" name=""/>
        <dsp:cNvSpPr/>
      </dsp:nvSpPr>
      <dsp:spPr>
        <a:xfrm rot="5400000">
          <a:off x="903556" y="1714993"/>
          <a:ext cx="82410" cy="8241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BAF2F2-A6F9-4535-983E-3EB191FD2163}">
      <dsp:nvSpPr>
        <dsp:cNvPr id="0" name=""/>
        <dsp:cNvSpPr/>
      </dsp:nvSpPr>
      <dsp:spPr>
        <a:xfrm>
          <a:off x="2924" y="1838609"/>
          <a:ext cx="1883675" cy="47091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2019 - 2023</a:t>
          </a:r>
        </a:p>
      </dsp:txBody>
      <dsp:txXfrm>
        <a:off x="16717" y="1852402"/>
        <a:ext cx="1856089" cy="443332"/>
      </dsp:txXfrm>
    </dsp:sp>
    <dsp:sp modelId="{D8A82A25-5D28-40F7-9A16-35183F9BF824}">
      <dsp:nvSpPr>
        <dsp:cNvPr id="0" name=""/>
        <dsp:cNvSpPr/>
      </dsp:nvSpPr>
      <dsp:spPr>
        <a:xfrm rot="5400000">
          <a:off x="903556" y="2350733"/>
          <a:ext cx="82410" cy="8241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2EC49B-F6C4-4C69-A8BB-CDAA38B506C2}">
      <dsp:nvSpPr>
        <dsp:cNvPr id="0" name=""/>
        <dsp:cNvSpPr/>
      </dsp:nvSpPr>
      <dsp:spPr>
        <a:xfrm>
          <a:off x="2924" y="2474350"/>
          <a:ext cx="1883675" cy="47091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Flanders</a:t>
          </a:r>
        </a:p>
      </dsp:txBody>
      <dsp:txXfrm>
        <a:off x="16717" y="2488143"/>
        <a:ext cx="1856089" cy="443332"/>
      </dsp:txXfrm>
    </dsp:sp>
    <dsp:sp modelId="{F66CA098-80CF-434F-BFCB-D552C9A71E03}">
      <dsp:nvSpPr>
        <dsp:cNvPr id="0" name=""/>
        <dsp:cNvSpPr/>
      </dsp:nvSpPr>
      <dsp:spPr>
        <a:xfrm>
          <a:off x="2150314" y="1202868"/>
          <a:ext cx="1883675" cy="4709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Collect S3 &amp; ECOSTRESS</a:t>
          </a:r>
          <a:endParaRPr lang="en-GB" sz="1500" kern="1200" dirty="0"/>
        </a:p>
      </dsp:txBody>
      <dsp:txXfrm>
        <a:off x="2164107" y="1216661"/>
        <a:ext cx="1856089" cy="443332"/>
      </dsp:txXfrm>
    </dsp:sp>
    <dsp:sp modelId="{F74C98FB-06EF-4AD5-99AD-DF0931A3E6DC}">
      <dsp:nvSpPr>
        <dsp:cNvPr id="0" name=""/>
        <dsp:cNvSpPr/>
      </dsp:nvSpPr>
      <dsp:spPr>
        <a:xfrm rot="5400000">
          <a:off x="3050947" y="1714993"/>
          <a:ext cx="82410" cy="8241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0241C0-D43D-4867-9C13-FFAB33D5F902}">
      <dsp:nvSpPr>
        <dsp:cNvPr id="0" name=""/>
        <dsp:cNvSpPr/>
      </dsp:nvSpPr>
      <dsp:spPr>
        <a:xfrm>
          <a:off x="2150314" y="1838609"/>
          <a:ext cx="1883675" cy="47091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m:rPr>
                    <m:sty m:val="p"/>
                  </m:rPr>
                  <a:rPr lang="en-US" sz="1500" b="0" i="0" kern="1200" smtClean="0">
                    <a:latin typeface="Cambria Math" panose="02040503050406030204" pitchFamily="18" charset="0"/>
                  </a:rPr>
                  <m:t>Δt</m:t>
                </m:r>
                <m:r>
                  <a:rPr lang="en-US" sz="1500" b="0" i="0" kern="1200" smtClean="0">
                    <a:latin typeface="Cambria Math" panose="02040503050406030204" pitchFamily="18" charset="0"/>
                  </a:rPr>
                  <m:t>&lt;10 </m:t>
                </m:r>
                <m:r>
                  <m:rPr>
                    <m:sty m:val="p"/>
                  </m:rPr>
                  <a:rPr lang="en-US" sz="1500" b="0" i="0" kern="1200" smtClean="0">
                    <a:latin typeface="Cambria Math" panose="02040503050406030204" pitchFamily="18" charset="0"/>
                  </a:rPr>
                  <m:t>min</m:t>
                </m:r>
              </m:oMath>
            </m:oMathPara>
          </a14:m>
          <a:endParaRPr lang="en-GB" sz="1500" kern="1200" dirty="0"/>
        </a:p>
      </dsp:txBody>
      <dsp:txXfrm>
        <a:off x="2164107" y="1852402"/>
        <a:ext cx="1856089" cy="443332"/>
      </dsp:txXfrm>
    </dsp:sp>
    <dsp:sp modelId="{F5E44706-7025-44B2-8B18-3483B6D7D558}">
      <dsp:nvSpPr>
        <dsp:cNvPr id="0" name=""/>
        <dsp:cNvSpPr/>
      </dsp:nvSpPr>
      <dsp:spPr>
        <a:xfrm rot="5400000">
          <a:off x="3050947" y="2350733"/>
          <a:ext cx="82410" cy="8241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1E88E8-37F3-493C-803F-3EE427BE21BD}">
      <dsp:nvSpPr>
        <dsp:cNvPr id="0" name=""/>
        <dsp:cNvSpPr/>
      </dsp:nvSpPr>
      <dsp:spPr>
        <a:xfrm>
          <a:off x="2150314" y="2474350"/>
          <a:ext cx="1883675" cy="47091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90 Pairs</a:t>
          </a:r>
          <a:endParaRPr lang="en-GB" sz="1500" kern="1200" dirty="0"/>
        </a:p>
      </dsp:txBody>
      <dsp:txXfrm>
        <a:off x="2164107" y="2488143"/>
        <a:ext cx="1856089" cy="443332"/>
      </dsp:txXfrm>
    </dsp:sp>
    <dsp:sp modelId="{7A80FF57-A3A7-48B4-BD9A-DA83D86D39E9}">
      <dsp:nvSpPr>
        <dsp:cNvPr id="0" name=""/>
        <dsp:cNvSpPr/>
      </dsp:nvSpPr>
      <dsp:spPr>
        <a:xfrm>
          <a:off x="4297705" y="1202868"/>
          <a:ext cx="1883675" cy="4709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Resample S3</a:t>
          </a:r>
          <a:endParaRPr lang="en-GB" sz="1500" kern="1200" dirty="0"/>
        </a:p>
      </dsp:txBody>
      <dsp:txXfrm>
        <a:off x="4311498" y="1216661"/>
        <a:ext cx="1856089" cy="443332"/>
      </dsp:txXfrm>
    </dsp:sp>
    <dsp:sp modelId="{10FF63B3-C0D6-4FDD-9456-5A229DAE0635}">
      <dsp:nvSpPr>
        <dsp:cNvPr id="0" name=""/>
        <dsp:cNvSpPr/>
      </dsp:nvSpPr>
      <dsp:spPr>
        <a:xfrm rot="5400000">
          <a:off x="5198338" y="1714993"/>
          <a:ext cx="82410" cy="8241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2189C3-86A1-4508-88CD-FA9247362958}">
      <dsp:nvSpPr>
        <dsp:cNvPr id="0" name=""/>
        <dsp:cNvSpPr/>
      </dsp:nvSpPr>
      <dsp:spPr>
        <a:xfrm>
          <a:off x="4297705" y="1838609"/>
          <a:ext cx="1883675" cy="47091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Sen-ET data mining sharpener</a:t>
          </a:r>
          <a:endParaRPr lang="en-GB" sz="1500" kern="1200" dirty="0"/>
        </a:p>
      </dsp:txBody>
      <dsp:txXfrm>
        <a:off x="4311498" y="1852402"/>
        <a:ext cx="1856089" cy="443332"/>
      </dsp:txXfrm>
    </dsp:sp>
    <dsp:sp modelId="{09F4725F-A909-4B0F-83C9-A687D2A53753}">
      <dsp:nvSpPr>
        <dsp:cNvPr id="0" name=""/>
        <dsp:cNvSpPr/>
      </dsp:nvSpPr>
      <dsp:spPr>
        <a:xfrm rot="5400000">
          <a:off x="5198338" y="2350733"/>
          <a:ext cx="82410" cy="8241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96EE6F-D8B9-4137-A936-0AEFDAB210B5}">
      <dsp:nvSpPr>
        <dsp:cNvPr id="0" name=""/>
        <dsp:cNvSpPr/>
      </dsp:nvSpPr>
      <dsp:spPr>
        <a:xfrm>
          <a:off x="4297705" y="2474350"/>
          <a:ext cx="1883675" cy="47091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S3 at ECOSTRESS resolution</a:t>
          </a:r>
          <a:endParaRPr lang="en-GB" sz="1500" kern="1200" dirty="0"/>
        </a:p>
      </dsp:txBody>
      <dsp:txXfrm>
        <a:off x="4311498" y="2488143"/>
        <a:ext cx="1856089" cy="443332"/>
      </dsp:txXfrm>
    </dsp:sp>
    <dsp:sp modelId="{BF390C84-FD18-4382-B5A3-15F7EE3636A2}">
      <dsp:nvSpPr>
        <dsp:cNvPr id="0" name=""/>
        <dsp:cNvSpPr/>
      </dsp:nvSpPr>
      <dsp:spPr>
        <a:xfrm>
          <a:off x="6445096" y="1202868"/>
          <a:ext cx="1883675" cy="4709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Cross-calibrate</a:t>
          </a:r>
          <a:endParaRPr lang="en-GB" sz="1500" kern="1200" dirty="0"/>
        </a:p>
      </dsp:txBody>
      <dsp:txXfrm>
        <a:off x="6458889" y="1216661"/>
        <a:ext cx="1856089" cy="443332"/>
      </dsp:txXfrm>
    </dsp:sp>
    <dsp:sp modelId="{2E1A16F9-0278-40BA-BCE5-36D397E5FB36}">
      <dsp:nvSpPr>
        <dsp:cNvPr id="0" name=""/>
        <dsp:cNvSpPr/>
      </dsp:nvSpPr>
      <dsp:spPr>
        <a:xfrm rot="5400000">
          <a:off x="7345728" y="1714993"/>
          <a:ext cx="82410" cy="8241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152330-0C78-4DFF-BD72-5494511B362B}">
      <dsp:nvSpPr>
        <dsp:cNvPr id="0" name=""/>
        <dsp:cNvSpPr/>
      </dsp:nvSpPr>
      <dsp:spPr>
        <a:xfrm>
          <a:off x="6445096" y="1838609"/>
          <a:ext cx="1883675" cy="47091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latin typeface="Calibri" panose="020F0502020204030204" pitchFamily="34" charset="0"/>
              <a:cs typeface="Calibri" panose="020F0502020204030204" pitchFamily="34" charset="0"/>
            </a:rPr>
            <a:t>|∆VZA| &lt; 10°</a:t>
          </a:r>
          <a:endParaRPr lang="en-GB" sz="1500" kern="1200" dirty="0"/>
        </a:p>
      </dsp:txBody>
      <dsp:txXfrm>
        <a:off x="6458889" y="1852402"/>
        <a:ext cx="1856089" cy="443332"/>
      </dsp:txXfrm>
    </dsp:sp>
    <dsp:sp modelId="{DDFD4FA1-FEFD-43D4-AE4C-A31C6921B684}">
      <dsp:nvSpPr>
        <dsp:cNvPr id="0" name=""/>
        <dsp:cNvSpPr/>
      </dsp:nvSpPr>
      <dsp:spPr>
        <a:xfrm rot="5400000">
          <a:off x="7345728" y="2350733"/>
          <a:ext cx="82410" cy="8241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419923-CE44-4F7B-80C6-7399B3678FA6}">
      <dsp:nvSpPr>
        <dsp:cNvPr id="0" name=""/>
        <dsp:cNvSpPr/>
      </dsp:nvSpPr>
      <dsp:spPr>
        <a:xfrm>
          <a:off x="6445096" y="2474350"/>
          <a:ext cx="1883675" cy="47091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Reduce radiometric uncertainty</a:t>
          </a:r>
          <a:endParaRPr lang="en-GB" sz="1500" kern="1200" dirty="0"/>
        </a:p>
      </dsp:txBody>
      <dsp:txXfrm>
        <a:off x="6458889" y="2488143"/>
        <a:ext cx="1856089" cy="443332"/>
      </dsp:txXfrm>
    </dsp:sp>
    <dsp:sp modelId="{14C1A9F6-DF09-444A-AEDE-48B209DE9943}">
      <dsp:nvSpPr>
        <dsp:cNvPr id="0" name=""/>
        <dsp:cNvSpPr/>
      </dsp:nvSpPr>
      <dsp:spPr>
        <a:xfrm>
          <a:off x="8592486" y="1202868"/>
          <a:ext cx="1883675" cy="4709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Analyze</a:t>
          </a:r>
          <a:endParaRPr lang="en-GB" sz="1500" kern="1200" dirty="0"/>
        </a:p>
      </dsp:txBody>
      <dsp:txXfrm>
        <a:off x="8606279" y="1216661"/>
        <a:ext cx="1856089" cy="443332"/>
      </dsp:txXfrm>
    </dsp:sp>
    <dsp:sp modelId="{2DD0CD88-3D06-4380-A666-D61897ADDBEA}">
      <dsp:nvSpPr>
        <dsp:cNvPr id="0" name=""/>
        <dsp:cNvSpPr/>
      </dsp:nvSpPr>
      <dsp:spPr>
        <a:xfrm rot="5400000">
          <a:off x="9493119" y="1714993"/>
          <a:ext cx="82410" cy="8241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349A98-01A6-4453-839E-651D43D30C78}">
      <dsp:nvSpPr>
        <dsp:cNvPr id="0" name=""/>
        <dsp:cNvSpPr/>
      </dsp:nvSpPr>
      <dsp:spPr>
        <a:xfrm>
          <a:off x="8592486" y="1838609"/>
          <a:ext cx="1883675" cy="47091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Directional effects</a:t>
          </a:r>
          <a:endParaRPr lang="en-GB" sz="1500" kern="1200" dirty="0"/>
        </a:p>
      </dsp:txBody>
      <dsp:txXfrm>
        <a:off x="8606279" y="1852402"/>
        <a:ext cx="1856089" cy="443332"/>
      </dsp:txXfrm>
    </dsp:sp>
    <dsp:sp modelId="{F38073F1-CC96-4ACA-B019-F54165657C37}">
      <dsp:nvSpPr>
        <dsp:cNvPr id="0" name=""/>
        <dsp:cNvSpPr/>
      </dsp:nvSpPr>
      <dsp:spPr>
        <a:xfrm rot="5400000">
          <a:off x="9493119" y="2350733"/>
          <a:ext cx="82410" cy="8241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278EC4-E47D-4499-B196-DA25F10E2B1F}">
      <dsp:nvSpPr>
        <dsp:cNvPr id="0" name=""/>
        <dsp:cNvSpPr/>
      </dsp:nvSpPr>
      <dsp:spPr>
        <a:xfrm>
          <a:off x="8592486" y="2474350"/>
          <a:ext cx="1883675" cy="47091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Directional models</a:t>
          </a:r>
          <a:endParaRPr lang="en-GB" sz="1500" kern="1200" dirty="0"/>
        </a:p>
      </dsp:txBody>
      <dsp:txXfrm>
        <a:off x="8606279" y="2488143"/>
        <a:ext cx="1856089" cy="4433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F2E666-5121-40D4-B396-D9D18F32F96F}">
      <dsp:nvSpPr>
        <dsp:cNvPr id="0" name=""/>
        <dsp:cNvSpPr/>
      </dsp:nvSpPr>
      <dsp:spPr>
        <a:xfrm>
          <a:off x="0" y="0"/>
          <a:ext cx="1045091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FBD118-F4B0-4821-AE66-BA795FE36EDB}">
      <dsp:nvSpPr>
        <dsp:cNvPr id="0" name=""/>
        <dsp:cNvSpPr/>
      </dsp:nvSpPr>
      <dsp:spPr>
        <a:xfrm>
          <a:off x="0" y="0"/>
          <a:ext cx="2769542" cy="6725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Training dataset: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2019-2022</a:t>
          </a:r>
          <a:endParaRPr lang="en-GB" sz="1800" kern="1200" dirty="0"/>
        </a:p>
      </dsp:txBody>
      <dsp:txXfrm>
        <a:off x="0" y="0"/>
        <a:ext cx="2769542" cy="672540"/>
      </dsp:txXfrm>
    </dsp:sp>
    <dsp:sp modelId="{9F19DE3B-D5E4-43CF-B5E4-697B5A27CB0E}">
      <dsp:nvSpPr>
        <dsp:cNvPr id="0" name=""/>
        <dsp:cNvSpPr/>
      </dsp:nvSpPr>
      <dsp:spPr>
        <a:xfrm>
          <a:off x="2913447" y="15631"/>
          <a:ext cx="7530989" cy="3126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Gain, offset</a:t>
          </a:r>
          <a:endParaRPr lang="en-GB" sz="1600" kern="1200" dirty="0"/>
        </a:p>
      </dsp:txBody>
      <dsp:txXfrm>
        <a:off x="2913447" y="15631"/>
        <a:ext cx="7530989" cy="312626"/>
      </dsp:txXfrm>
    </dsp:sp>
    <dsp:sp modelId="{BF63B7CE-9F15-4422-AF78-2751060D3D71}">
      <dsp:nvSpPr>
        <dsp:cNvPr id="0" name=""/>
        <dsp:cNvSpPr/>
      </dsp:nvSpPr>
      <dsp:spPr>
        <a:xfrm>
          <a:off x="2769542" y="328257"/>
          <a:ext cx="767489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6ECC92-1CE3-4BE3-9690-A4AFA7413EBB}">
      <dsp:nvSpPr>
        <dsp:cNvPr id="0" name=""/>
        <dsp:cNvSpPr/>
      </dsp:nvSpPr>
      <dsp:spPr>
        <a:xfrm>
          <a:off x="2913447" y="343888"/>
          <a:ext cx="7530989" cy="3126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Vinnikov</a:t>
          </a:r>
          <a:r>
            <a:rPr lang="en-US" sz="1600" kern="1200" dirty="0"/>
            <a:t> (gap), RL (hotspot)</a:t>
          </a:r>
          <a:endParaRPr lang="en-GB" sz="1600" kern="1200" dirty="0"/>
        </a:p>
      </dsp:txBody>
      <dsp:txXfrm>
        <a:off x="2913447" y="343888"/>
        <a:ext cx="7530989" cy="312626"/>
      </dsp:txXfrm>
    </dsp:sp>
    <dsp:sp modelId="{A31EFAF5-5CA2-4A65-A5E0-7748BDFA56DF}">
      <dsp:nvSpPr>
        <dsp:cNvPr id="0" name=""/>
        <dsp:cNvSpPr/>
      </dsp:nvSpPr>
      <dsp:spPr>
        <a:xfrm>
          <a:off x="2769542" y="656515"/>
          <a:ext cx="767489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71682C-7407-4D14-8178-A551722C98D7}">
      <dsp:nvSpPr>
        <dsp:cNvPr id="0" name=""/>
        <dsp:cNvSpPr/>
      </dsp:nvSpPr>
      <dsp:spPr>
        <a:xfrm>
          <a:off x="0" y="672540"/>
          <a:ext cx="1045091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18CA34-1825-45FA-B636-D9D7EE36BF89}">
      <dsp:nvSpPr>
        <dsp:cNvPr id="0" name=""/>
        <dsp:cNvSpPr/>
      </dsp:nvSpPr>
      <dsp:spPr>
        <a:xfrm>
          <a:off x="0" y="672540"/>
          <a:ext cx="2810349" cy="6725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Validation dataset: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2023</a:t>
          </a:r>
          <a:endParaRPr lang="en-GB" sz="1800" kern="1200" dirty="0"/>
        </a:p>
      </dsp:txBody>
      <dsp:txXfrm>
        <a:off x="0" y="672540"/>
        <a:ext cx="2810349" cy="672540"/>
      </dsp:txXfrm>
    </dsp:sp>
    <dsp:sp modelId="{C894AC9E-AB25-4FE2-96C6-6E07A861AC90}">
      <dsp:nvSpPr>
        <dsp:cNvPr id="0" name=""/>
        <dsp:cNvSpPr/>
      </dsp:nvSpPr>
      <dsp:spPr>
        <a:xfrm>
          <a:off x="2953487" y="688171"/>
          <a:ext cx="7490930" cy="3126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Cross-calibration:</a:t>
          </a:r>
          <a:r>
            <a:rPr lang="en-US" sz="1300" kern="1200" dirty="0"/>
            <a:t>	</a:t>
          </a:r>
          <a14:m xmlns:a14="http://schemas.microsoft.com/office/drawing/2010/main">
            <m:oMath xmlns:m="http://schemas.openxmlformats.org/officeDocument/2006/math">
              <m:r>
                <a:rPr lang="en-US" sz="1600" b="0" i="1" kern="1200" smtClean="0">
                  <a:latin typeface="Cambria Math" panose="02040503050406030204" pitchFamily="18" charset="0"/>
                </a:rPr>
                <m:t>𝐿𝑆</m:t>
              </m:r>
              <m:sSub>
                <m:sSubPr>
                  <m:ctrlPr>
                    <a:rPr lang="en-US" sz="1600" b="0" i="1" kern="1200" smtClean="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en-US" sz="1600" b="0" i="1" kern="1200" smtClean="0">
                      <a:latin typeface="Cambria Math" panose="02040503050406030204" pitchFamily="18" charset="0"/>
                    </a:rPr>
                    <m:t>𝑇</m:t>
                  </m:r>
                </m:e>
                <m:sub>
                  <m:r>
                    <a:rPr lang="en-US" sz="1600" b="0" i="1" kern="1200" smtClean="0">
                      <a:latin typeface="Cambria Math" panose="02040503050406030204" pitchFamily="18" charset="0"/>
                    </a:rPr>
                    <m:t>𝑆</m:t>
                  </m:r>
                  <m:r>
                    <a:rPr lang="en-US" sz="1600" b="0" i="1" kern="1200" smtClean="0">
                      <a:latin typeface="Cambria Math" panose="02040503050406030204" pitchFamily="18" charset="0"/>
                    </a:rPr>
                    <m:t>3</m:t>
                  </m:r>
                </m:sub>
              </m:sSub>
              <m:r>
                <a:rPr lang="en-US" sz="1600" b="0" i="1" kern="1200" smtClean="0">
                  <a:latin typeface="Cambria Math" panose="02040503050406030204" pitchFamily="18" charset="0"/>
                </a:rPr>
                <m:t>→</m:t>
              </m:r>
              <m:r>
                <a:rPr lang="en-US" sz="1600" b="0" i="1" kern="1200" smtClean="0">
                  <a:latin typeface="Cambria Math" panose="02040503050406030204" pitchFamily="18" charset="0"/>
                </a:rPr>
                <m:t>𝐿𝑆</m:t>
              </m:r>
              <m:sSubSup>
                <m:sSubSupPr>
                  <m:ctrlPr>
                    <a:rPr lang="en-US" sz="1600" b="0" i="1" kern="1200" smtClean="0">
                      <a:latin typeface="Cambria Math" panose="02040503050406030204" pitchFamily="18" charset="0"/>
                    </a:rPr>
                  </m:ctrlPr>
                </m:sSubSupPr>
                <m:e>
                  <m:r>
                    <a:rPr lang="en-US" sz="1600" b="0" i="1" kern="1200" smtClean="0">
                      <a:latin typeface="Cambria Math" panose="02040503050406030204" pitchFamily="18" charset="0"/>
                    </a:rPr>
                    <m:t>𝑇</m:t>
                  </m:r>
                </m:e>
                <m:sub>
                  <m:r>
                    <a:rPr lang="en-US" sz="1600" b="0" i="1" kern="1200" smtClean="0">
                      <a:latin typeface="Cambria Math" panose="02040503050406030204" pitchFamily="18" charset="0"/>
                    </a:rPr>
                    <m:t>𝑆</m:t>
                  </m:r>
                  <m:r>
                    <a:rPr lang="en-US" sz="1600" b="0" i="1" kern="1200" smtClean="0">
                      <a:latin typeface="Cambria Math" panose="02040503050406030204" pitchFamily="18" charset="0"/>
                    </a:rPr>
                    <m:t>3</m:t>
                  </m:r>
                </m:sub>
                <m:sup>
                  <m:r>
                    <a:rPr lang="en-US" sz="1600" b="0" i="1" kern="1200" smtClean="0">
                      <a:latin typeface="Cambria Math" panose="02040503050406030204" pitchFamily="18" charset="0"/>
                    </a:rPr>
                    <m:t>∗</m:t>
                  </m:r>
                </m:sup>
              </m:sSubSup>
            </m:oMath>
          </a14:m>
          <a:endParaRPr lang="en-GB" sz="1300" kern="1200" dirty="0"/>
        </a:p>
      </dsp:txBody>
      <dsp:txXfrm>
        <a:off x="2953487" y="688171"/>
        <a:ext cx="7490930" cy="312626"/>
      </dsp:txXfrm>
    </dsp:sp>
    <dsp:sp modelId="{83677095-59F4-4602-B4E2-F40C0B96FC06}">
      <dsp:nvSpPr>
        <dsp:cNvPr id="0" name=""/>
        <dsp:cNvSpPr/>
      </dsp:nvSpPr>
      <dsp:spPr>
        <a:xfrm>
          <a:off x="2810349" y="1000798"/>
          <a:ext cx="763406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343174-C951-4B43-908D-067B0AC107A3}">
      <dsp:nvSpPr>
        <dsp:cNvPr id="0" name=""/>
        <dsp:cNvSpPr/>
      </dsp:nvSpPr>
      <dsp:spPr>
        <a:xfrm>
          <a:off x="2953487" y="1016429"/>
          <a:ext cx="7490930" cy="3126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Directional correction</a:t>
          </a:r>
          <a:r>
            <a:rPr lang="en-US" sz="1300" kern="1200" dirty="0"/>
            <a:t>:	</a:t>
          </a:r>
          <a14:m xmlns:a14="http://schemas.microsoft.com/office/drawing/2010/main">
            <m:oMath xmlns:m="http://schemas.openxmlformats.org/officeDocument/2006/math">
              <m:r>
                <a:rPr lang="en-US" sz="1600" b="0" i="1" kern="1200" smtClean="0">
                  <a:latin typeface="Cambria Math" panose="02040503050406030204" pitchFamily="18" charset="0"/>
                </a:rPr>
                <m:t>𝐿𝑆</m:t>
              </m:r>
              <m:sSubSup>
                <m:sSubSupPr>
                  <m:ctrlPr>
                    <a:rPr lang="en-US" sz="1600" b="0" i="1" kern="1200" smtClean="0">
                      <a:latin typeface="Cambria Math" panose="02040503050406030204" pitchFamily="18" charset="0"/>
                    </a:rPr>
                  </m:ctrlPr>
                </m:sSubSupPr>
                <m:e>
                  <m:r>
                    <a:rPr lang="en-US" sz="1600" b="0" i="1" kern="1200" smtClean="0">
                      <a:latin typeface="Cambria Math" panose="02040503050406030204" pitchFamily="18" charset="0"/>
                    </a:rPr>
                    <m:t>𝑇</m:t>
                  </m:r>
                </m:e>
                <m:sub>
                  <m:r>
                    <a:rPr lang="en-US" sz="1600" b="0" i="1" kern="1200" smtClean="0">
                      <a:latin typeface="Cambria Math" panose="02040503050406030204" pitchFamily="18" charset="0"/>
                    </a:rPr>
                    <m:t>𝑆</m:t>
                  </m:r>
                  <m:r>
                    <a:rPr lang="en-US" sz="1600" b="0" i="1" kern="1200" smtClean="0">
                      <a:latin typeface="Cambria Math" panose="02040503050406030204" pitchFamily="18" charset="0"/>
                    </a:rPr>
                    <m:t>3</m:t>
                  </m:r>
                </m:sub>
                <m:sup>
                  <m:r>
                    <a:rPr lang="en-US" sz="1600" b="0" i="1" kern="1200" smtClean="0">
                      <a:latin typeface="Cambria Math" panose="02040503050406030204" pitchFamily="18" charset="0"/>
                    </a:rPr>
                    <m:t>∗</m:t>
                  </m:r>
                </m:sup>
              </m:sSubSup>
              <m:r>
                <a:rPr lang="en-US" sz="1600" b="0" i="1" kern="1200" smtClean="0">
                  <a:latin typeface="Cambria Math" panose="02040503050406030204" pitchFamily="18" charset="0"/>
                </a:rPr>
                <m:t>→</m:t>
              </m:r>
              <m:r>
                <a:rPr lang="en-US" sz="1600" b="0" i="1" kern="1200" smtClean="0">
                  <a:latin typeface="Cambria Math" panose="02040503050406030204" pitchFamily="18" charset="0"/>
                </a:rPr>
                <m:t>𝐿𝑆</m:t>
              </m:r>
              <m:sSubSup>
                <m:sSubSupPr>
                  <m:ctrlPr>
                    <a:rPr lang="en-US" sz="1600" b="0" i="1" kern="1200" smtClean="0">
                      <a:latin typeface="Cambria Math" panose="02040503050406030204" pitchFamily="18" charset="0"/>
                    </a:rPr>
                  </m:ctrlPr>
                </m:sSubSupPr>
                <m:e>
                  <m:r>
                    <a:rPr lang="en-US" sz="1600" b="0" i="1" kern="1200" smtClean="0">
                      <a:latin typeface="Cambria Math" panose="02040503050406030204" pitchFamily="18" charset="0"/>
                    </a:rPr>
                    <m:t>𝑇</m:t>
                  </m:r>
                </m:e>
                <m:sub>
                  <m:r>
                    <a:rPr lang="en-US" sz="1600" b="0" i="1" kern="1200" smtClean="0">
                      <a:latin typeface="Cambria Math" panose="02040503050406030204" pitchFamily="18" charset="0"/>
                    </a:rPr>
                    <m:t>𝑆</m:t>
                  </m:r>
                  <m:r>
                    <a:rPr lang="en-US" sz="1600" b="0" i="1" kern="1200" smtClean="0">
                      <a:latin typeface="Cambria Math" panose="02040503050406030204" pitchFamily="18" charset="0"/>
                    </a:rPr>
                    <m:t>3,</m:t>
                  </m:r>
                  <m:r>
                    <a:rPr lang="en-US" sz="1600" b="0" i="1" kern="1200" smtClean="0">
                      <a:latin typeface="Cambria Math" panose="02040503050406030204" pitchFamily="18" charset="0"/>
                    </a:rPr>
                    <m:t>𝑛𝑎𝑑𝑖𝑟</m:t>
                  </m:r>
                </m:sub>
                <m:sup>
                  <m:r>
                    <a:rPr lang="en-US" sz="1600" b="0" i="1" kern="1200" smtClean="0">
                      <a:latin typeface="Cambria Math" panose="02040503050406030204" pitchFamily="18" charset="0"/>
                    </a:rPr>
                    <m:t>∗</m:t>
                  </m:r>
                </m:sup>
              </m:sSubSup>
            </m:oMath>
          </a14:m>
          <a:r>
            <a:rPr lang="en-GB" sz="1600" kern="1200" dirty="0"/>
            <a:t> and</a:t>
          </a:r>
          <a14:m xmlns:a14="http://schemas.microsoft.com/office/drawing/2010/main">
            <m:oMath xmlns:m="http://schemas.openxmlformats.org/officeDocument/2006/math">
              <m:r>
                <a:rPr lang="en-US" sz="1600" b="0" i="0" kern="1200" smtClean="0">
                  <a:latin typeface="Cambria Math" panose="02040503050406030204" pitchFamily="18" charset="0"/>
                </a:rPr>
                <m:t> </m:t>
              </m:r>
              <m:r>
                <a:rPr lang="en-US" sz="1600" b="0" i="1" kern="1200" smtClean="0">
                  <a:latin typeface="Cambria Math" panose="02040503050406030204" pitchFamily="18" charset="0"/>
                </a:rPr>
                <m:t>𝐿𝑆</m:t>
              </m:r>
              <m:sSub>
                <m:sSubPr>
                  <m:ctrlPr>
                    <a:rPr lang="en-US" sz="1600" b="0" i="1" kern="1200" smtClean="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en-US" sz="1600" b="0" i="1" kern="1200" smtClean="0">
                      <a:latin typeface="Cambria Math" panose="02040503050406030204" pitchFamily="18" charset="0"/>
                    </a:rPr>
                    <m:t>𝑇</m:t>
                  </m:r>
                </m:e>
                <m:sub>
                  <m:r>
                    <a:rPr lang="en-US" sz="1600" b="0" i="1" kern="1200" smtClean="0">
                      <a:latin typeface="Cambria Math" panose="02040503050406030204" pitchFamily="18" charset="0"/>
                    </a:rPr>
                    <m:t>𝐸𝐶𝑂𝑆𝑇𝑅𝐸𝑆𝑆</m:t>
                  </m:r>
                </m:sub>
              </m:sSub>
              <m:r>
                <a:rPr lang="en-US" sz="1600" b="0" i="1" kern="1200" smtClean="0">
                  <a:latin typeface="Cambria Math" panose="02040503050406030204" pitchFamily="18" charset="0"/>
                </a:rPr>
                <m:t>→</m:t>
              </m:r>
              <m:r>
                <a:rPr lang="en-US" sz="1600" b="0" i="1" kern="1200" smtClean="0">
                  <a:latin typeface="Cambria Math" panose="02040503050406030204" pitchFamily="18" charset="0"/>
                </a:rPr>
                <m:t>𝐿𝑆</m:t>
              </m:r>
              <m:sSub>
                <m:sSubPr>
                  <m:ctrlPr>
                    <a:rPr lang="en-US" sz="1600" b="0" i="1" kern="1200" smtClean="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en-US" sz="1600" b="0" i="1" kern="1200" smtClean="0">
                      <a:latin typeface="Cambria Math" panose="02040503050406030204" pitchFamily="18" charset="0"/>
                    </a:rPr>
                    <m:t>𝑇</m:t>
                  </m:r>
                </m:e>
                <m:sub>
                  <m:r>
                    <a:rPr lang="en-US" sz="1600" b="0" i="1" kern="1200" smtClean="0">
                      <a:latin typeface="Cambria Math" panose="02040503050406030204" pitchFamily="18" charset="0"/>
                    </a:rPr>
                    <m:t>𝐸𝐶𝑂𝑆𝑇𝑅𝐸𝑆𝑆</m:t>
                  </m:r>
                  <m:r>
                    <a:rPr lang="en-US" sz="1600" b="0" i="1" kern="1200" smtClean="0">
                      <a:latin typeface="Cambria Math" panose="02040503050406030204" pitchFamily="18" charset="0"/>
                    </a:rPr>
                    <m:t>,</m:t>
                  </m:r>
                  <m:r>
                    <a:rPr lang="en-US" sz="1600" b="0" i="1" kern="1200" smtClean="0">
                      <a:latin typeface="Cambria Math" panose="02040503050406030204" pitchFamily="18" charset="0"/>
                    </a:rPr>
                    <m:t>𝑛𝑎𝑑𝑖𝑟</m:t>
                  </m:r>
                  <m:r>
                    <a:rPr lang="en-US" sz="1600" b="0" i="1" kern="1200" smtClean="0">
                      <a:latin typeface="Cambria Math" panose="02040503050406030204" pitchFamily="18" charset="0"/>
                    </a:rPr>
                    <m:t> </m:t>
                  </m:r>
                </m:sub>
              </m:sSub>
            </m:oMath>
          </a14:m>
          <a:endParaRPr lang="en-GB" sz="1300" kern="1200" dirty="0"/>
        </a:p>
      </dsp:txBody>
      <dsp:txXfrm>
        <a:off x="2953487" y="1016429"/>
        <a:ext cx="7490930" cy="312626"/>
      </dsp:txXfrm>
    </dsp:sp>
    <dsp:sp modelId="{1FB227EA-4264-4E69-A0C9-6D159767D02A}">
      <dsp:nvSpPr>
        <dsp:cNvPr id="0" name=""/>
        <dsp:cNvSpPr/>
      </dsp:nvSpPr>
      <dsp:spPr>
        <a:xfrm>
          <a:off x="2810349" y="1329055"/>
          <a:ext cx="763406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C2171A-BA12-4A23-AF48-BFEC7370981F}">
      <dsp:nvSpPr>
        <dsp:cNvPr id="0" name=""/>
        <dsp:cNvSpPr/>
      </dsp:nvSpPr>
      <dsp:spPr>
        <a:xfrm rot="5400000">
          <a:off x="6806884" y="-2952963"/>
          <a:ext cx="637541" cy="670649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Up to several °C</a:t>
          </a:r>
        </a:p>
      </dsp:txBody>
      <dsp:txXfrm rot="-5400000">
        <a:off x="3772405" y="112638"/>
        <a:ext cx="6675377" cy="575297"/>
      </dsp:txXfrm>
    </dsp:sp>
    <dsp:sp modelId="{66DAD7C2-41CC-4A99-877A-07FDFACD0248}">
      <dsp:nvSpPr>
        <dsp:cNvPr id="0" name=""/>
        <dsp:cNvSpPr/>
      </dsp:nvSpPr>
      <dsp:spPr>
        <a:xfrm>
          <a:off x="0" y="1822"/>
          <a:ext cx="3772405" cy="7969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Directional effects </a:t>
          </a:r>
        </a:p>
      </dsp:txBody>
      <dsp:txXfrm>
        <a:off x="38903" y="40725"/>
        <a:ext cx="3694599" cy="719120"/>
      </dsp:txXfrm>
    </dsp:sp>
    <dsp:sp modelId="{067BBFED-8D18-438E-9089-DDBA3BDC41F4}">
      <dsp:nvSpPr>
        <dsp:cNvPr id="0" name=""/>
        <dsp:cNvSpPr/>
      </dsp:nvSpPr>
      <dsp:spPr>
        <a:xfrm rot="5400000">
          <a:off x="6806884" y="-2116190"/>
          <a:ext cx="637541" cy="670649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Land cover dependent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LAI dependent </a:t>
          </a:r>
        </a:p>
      </dsp:txBody>
      <dsp:txXfrm rot="-5400000">
        <a:off x="3772405" y="949411"/>
        <a:ext cx="6675377" cy="575297"/>
      </dsp:txXfrm>
    </dsp:sp>
    <dsp:sp modelId="{5AC0C82B-2F98-4B23-BF7D-EACAC8FA5F12}">
      <dsp:nvSpPr>
        <dsp:cNvPr id="0" name=""/>
        <dsp:cNvSpPr/>
      </dsp:nvSpPr>
      <dsp:spPr>
        <a:xfrm>
          <a:off x="0" y="838595"/>
          <a:ext cx="3772405" cy="7969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Parametric models</a:t>
          </a:r>
        </a:p>
      </dsp:txBody>
      <dsp:txXfrm>
        <a:off x="38903" y="877498"/>
        <a:ext cx="3694599" cy="719120"/>
      </dsp:txXfrm>
    </dsp:sp>
    <dsp:sp modelId="{2F2AA7BD-BBA1-4127-B79D-5B8F6CB6A700}">
      <dsp:nvSpPr>
        <dsp:cNvPr id="0" name=""/>
        <dsp:cNvSpPr/>
      </dsp:nvSpPr>
      <dsp:spPr>
        <a:xfrm rot="5400000">
          <a:off x="6806884" y="-1279418"/>
          <a:ext cx="637541" cy="670649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Improves accuracy: 1.63 K </a:t>
          </a:r>
          <a:r>
            <a:rPr lang="en-US" sz="1700" kern="1200" dirty="0">
              <a:latin typeface="Arial" panose="020B0604020202020204" pitchFamily="34" charset="0"/>
              <a:cs typeface="Arial" panose="020B0604020202020204" pitchFamily="34" charset="0"/>
            </a:rPr>
            <a:t>→ </a:t>
          </a:r>
          <a:r>
            <a:rPr lang="en-US" sz="1700" kern="1200">
              <a:latin typeface="Arial" panose="020B0604020202020204" pitchFamily="34" charset="0"/>
              <a:cs typeface="Arial" panose="020B0604020202020204" pitchFamily="34" charset="0"/>
            </a:rPr>
            <a:t>1.50K 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Potentially further improvement for case specific correction</a:t>
          </a:r>
        </a:p>
      </dsp:txBody>
      <dsp:txXfrm rot="-5400000">
        <a:off x="3772405" y="1786183"/>
        <a:ext cx="6675377" cy="575297"/>
      </dsp:txXfrm>
    </dsp:sp>
    <dsp:sp modelId="{B886A956-E952-4F10-8A2B-6D4DF2A02F8D}">
      <dsp:nvSpPr>
        <dsp:cNvPr id="0" name=""/>
        <dsp:cNvSpPr/>
      </dsp:nvSpPr>
      <dsp:spPr>
        <a:xfrm>
          <a:off x="0" y="1675368"/>
          <a:ext cx="3772405" cy="7969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General directional correction</a:t>
          </a:r>
        </a:p>
      </dsp:txBody>
      <dsp:txXfrm>
        <a:off x="38903" y="1714271"/>
        <a:ext cx="3694599" cy="719120"/>
      </dsp:txXfrm>
    </dsp:sp>
    <dsp:sp modelId="{C6BF6C77-0823-4142-8FEF-956A2FD94A05}">
      <dsp:nvSpPr>
        <dsp:cNvPr id="0" name=""/>
        <dsp:cNvSpPr/>
      </dsp:nvSpPr>
      <dsp:spPr>
        <a:xfrm rot="5400000">
          <a:off x="6806884" y="-442645"/>
          <a:ext cx="637541" cy="670649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Large uncertainty in sharpened data (large spread)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Hotspot estimation = extrapolation</a:t>
          </a:r>
        </a:p>
      </dsp:txBody>
      <dsp:txXfrm rot="-5400000">
        <a:off x="3772405" y="2622956"/>
        <a:ext cx="6675377" cy="575297"/>
      </dsp:txXfrm>
    </dsp:sp>
    <dsp:sp modelId="{10AC5822-8E33-4352-9326-84CAFB4D61E4}">
      <dsp:nvSpPr>
        <dsp:cNvPr id="0" name=""/>
        <dsp:cNvSpPr/>
      </dsp:nvSpPr>
      <dsp:spPr>
        <a:xfrm>
          <a:off x="0" y="2512141"/>
          <a:ext cx="3772405" cy="7969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Caution!</a:t>
          </a:r>
        </a:p>
      </dsp:txBody>
      <dsp:txXfrm>
        <a:off x="38903" y="2551044"/>
        <a:ext cx="3694599" cy="719120"/>
      </dsp:txXfrm>
    </dsp:sp>
    <dsp:sp modelId="{E3F58CD1-1545-412E-9A4D-857EB0FEC79F}">
      <dsp:nvSpPr>
        <dsp:cNvPr id="0" name=""/>
        <dsp:cNvSpPr/>
      </dsp:nvSpPr>
      <dsp:spPr>
        <a:xfrm rot="5400000">
          <a:off x="6806884" y="394127"/>
          <a:ext cx="637541" cy="670649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Case specific corrections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Modelling of directional effects in airborne TIR data</a:t>
          </a:r>
        </a:p>
      </dsp:txBody>
      <dsp:txXfrm rot="-5400000">
        <a:off x="3772405" y="3459728"/>
        <a:ext cx="6675377" cy="575297"/>
      </dsp:txXfrm>
    </dsp:sp>
    <dsp:sp modelId="{3F709890-2C33-484C-B5D3-7E3945D7586A}">
      <dsp:nvSpPr>
        <dsp:cNvPr id="0" name=""/>
        <dsp:cNvSpPr/>
      </dsp:nvSpPr>
      <dsp:spPr>
        <a:xfrm>
          <a:off x="0" y="3348913"/>
          <a:ext cx="3772405" cy="7969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Next?</a:t>
          </a:r>
        </a:p>
      </dsp:txBody>
      <dsp:txXfrm>
        <a:off x="38903" y="3387816"/>
        <a:ext cx="3694599" cy="719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A695FE-9795-44D0-BEA6-57578EA5D24B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DDC681-742D-496D-804A-81667ACC22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7208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DDC681-742D-496D-804A-81667ACC229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2199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DDC681-742D-496D-804A-81667ACC229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6616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DDC681-742D-496D-804A-81667ACC229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288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0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creen - with Deivic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DA2E265-BF3E-0346-9265-2879512F926A}"/>
              </a:ext>
            </a:extLst>
          </p:cNvPr>
          <p:cNvGrpSpPr/>
          <p:nvPr/>
        </p:nvGrpSpPr>
        <p:grpSpPr>
          <a:xfrm>
            <a:off x="242717" y="-1"/>
            <a:ext cx="10299778" cy="6882203"/>
            <a:chOff x="242717" y="-1"/>
            <a:chExt cx="10299778" cy="688220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3ACDEE2-3919-7C44-935E-48DF3052F6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13771"/>
            <a:stretch/>
          </p:blipFill>
          <p:spPr>
            <a:xfrm>
              <a:off x="2759570" y="4494601"/>
              <a:ext cx="6322984" cy="238760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695467B-F804-344E-9224-E143E2C0D9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57183"/>
            <a:stretch/>
          </p:blipFill>
          <p:spPr>
            <a:xfrm>
              <a:off x="6372419" y="0"/>
              <a:ext cx="4170076" cy="237481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B18B3FA-39A7-C14B-8464-1E7CEC3788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38180"/>
            <a:stretch/>
          </p:blipFill>
          <p:spPr>
            <a:xfrm>
              <a:off x="242717" y="-1"/>
              <a:ext cx="2901388" cy="4791421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A18AA50-4DB8-474D-8106-48F72F525A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27125" y="1122363"/>
            <a:ext cx="6267369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of the presentation</a:t>
            </a:r>
            <a:endParaRPr lang="fr-F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FDC020-0DEB-684D-9699-F5F7DBECF8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27125" y="3602039"/>
            <a:ext cx="6267369" cy="7443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</a:t>
            </a:r>
            <a:endParaRPr lang="fr-FR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C0870B7-099C-6B41-BC26-3741DD67FAF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7125" y="4512438"/>
            <a:ext cx="5161265" cy="80803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Presenter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8B97DBE-CE18-664E-B3DE-0B7964E48F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9947" y="6097520"/>
            <a:ext cx="1784355" cy="52489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1379C90-2ABC-9044-B12A-55243AA9ECBD}"/>
              </a:ext>
            </a:extLst>
          </p:cNvPr>
          <p:cNvSpPr txBox="1"/>
          <p:nvPr/>
        </p:nvSpPr>
        <p:spPr>
          <a:xfrm>
            <a:off x="10289073" y="6099911"/>
            <a:ext cx="1426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</a:pPr>
            <a:r>
              <a:rPr lang="en-GB" sz="2400" b="1" noProof="1">
                <a:solidFill>
                  <a:schemeClr val="bg1"/>
                </a:solidFill>
              </a:rPr>
              <a:t>vito.be</a:t>
            </a:r>
          </a:p>
        </p:txBody>
      </p:sp>
    </p:spTree>
    <p:extLst>
      <p:ext uri="{BB962C8B-B14F-4D97-AF65-F5344CB8AC3E}">
        <p14:creationId xmlns:p14="http://schemas.microsoft.com/office/powerpoint/2010/main" val="38087016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82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creen -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7AE40-46DE-4946-9D3C-489266BCB0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6913" y="1736726"/>
            <a:ext cx="5569525" cy="2852737"/>
          </a:xfrm>
          <a:noFill/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of the chapter</a:t>
            </a:r>
            <a:endParaRPr lang="fr-F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83B1BF-C00A-9445-83BF-5E70D95ACA6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56913" y="4589464"/>
            <a:ext cx="5569525" cy="980064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52A7070D-E964-8C4F-A350-4A6A814CDEF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47065" y="0"/>
            <a:ext cx="5244935" cy="6858000"/>
          </a:xfrm>
          <a:solidFill>
            <a:schemeClr val="bg1">
              <a:lumMod val="95000"/>
            </a:schemeClr>
          </a:solidFill>
        </p:spPr>
        <p:txBody>
          <a:bodyPr tIns="324000"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GB" dirty="0"/>
              <a:t>Click icon to insert a picture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67F5877-23E7-3840-B406-F2E71B4676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6913" y="379413"/>
            <a:ext cx="4340001" cy="10461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Chapter ##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4394362-9E2B-5A40-A5BB-E6C7D6BBCD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823" y="6259202"/>
            <a:ext cx="1412940" cy="41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0033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846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creen - Gre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7AE40-46DE-4946-9D3C-489266BCB0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6913" y="1736726"/>
            <a:ext cx="5569525" cy="2852737"/>
          </a:xfrm>
          <a:noFill/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of the chapter</a:t>
            </a:r>
            <a:endParaRPr lang="fr-F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83B1BF-C00A-9445-83BF-5E70D95ACA6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56913" y="4589464"/>
            <a:ext cx="5569525" cy="980064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67F5877-23E7-3840-B406-F2E71B4676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6913" y="379413"/>
            <a:ext cx="4340001" cy="10461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Chapter ##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AC0927-9F23-B44D-86A2-438191D36E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823" y="6259202"/>
            <a:ext cx="1412940" cy="415640"/>
          </a:xfrm>
          <a:prstGeom prst="rect">
            <a:avLst/>
          </a:prstGeom>
        </p:spPr>
      </p:pic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FBC2C601-C265-1B43-80CE-D7375FD8662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47065" y="0"/>
            <a:ext cx="5244935" cy="6858000"/>
          </a:xfrm>
          <a:solidFill>
            <a:schemeClr val="bg1">
              <a:lumMod val="95000"/>
            </a:schemeClr>
          </a:solidFill>
        </p:spPr>
        <p:txBody>
          <a:bodyPr tIns="324000"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GB" dirty="0"/>
              <a:t>Click icon to insert a picture</a:t>
            </a:r>
          </a:p>
        </p:txBody>
      </p:sp>
    </p:spTree>
    <p:extLst>
      <p:ext uri="{BB962C8B-B14F-4D97-AF65-F5344CB8AC3E}">
        <p14:creationId xmlns:p14="http://schemas.microsoft.com/office/powerpoint/2010/main" val="2832279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84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creen - Purple">
    <p:bg>
      <p:bgPr>
        <a:solidFill>
          <a:srgbClr val="788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7AE40-46DE-4946-9D3C-489266BCB0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5038" y="1736726"/>
            <a:ext cx="5569525" cy="2852737"/>
          </a:xfrm>
          <a:noFill/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of the chapter</a:t>
            </a:r>
            <a:endParaRPr lang="fr-F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83B1BF-C00A-9445-83BF-5E70D95ACA6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45038" y="4589464"/>
            <a:ext cx="5569525" cy="980064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67F5877-23E7-3840-B406-F2E71B4676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5038" y="379413"/>
            <a:ext cx="4340001" cy="10461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Chapter ##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9883471E-F6C9-7C4F-9CEB-B8A0A655F2A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47065" y="0"/>
            <a:ext cx="5244935" cy="6858000"/>
          </a:xfrm>
          <a:solidFill>
            <a:schemeClr val="bg1">
              <a:lumMod val="95000"/>
            </a:schemeClr>
          </a:solidFill>
        </p:spPr>
        <p:txBody>
          <a:bodyPr tIns="324000"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GB" dirty="0"/>
              <a:t>Click icon to insert a picture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43E94A3-11B9-F74C-A6F0-5DC5B896B1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823" y="6259202"/>
            <a:ext cx="1412940" cy="41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0091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84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creen - Yellow">
    <p:bg>
      <p:bgPr>
        <a:solidFill>
          <a:srgbClr val="F9CB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7AE40-46DE-4946-9D3C-489266BCB0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5038" y="1736726"/>
            <a:ext cx="5569525" cy="2852737"/>
          </a:xfrm>
          <a:noFill/>
        </p:spPr>
        <p:txBody>
          <a:bodyPr anchor="b"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Title of the chapter</a:t>
            </a:r>
            <a:endParaRPr lang="fr-F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83B1BF-C00A-9445-83BF-5E70D95ACA6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45038" y="4589464"/>
            <a:ext cx="5569525" cy="980064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67F5877-23E7-3840-B406-F2E71B4676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5038" y="379413"/>
            <a:ext cx="4340001" cy="10461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Chapter ##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8CEEA23A-392D-964A-B7FE-742FB2C735F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47065" y="0"/>
            <a:ext cx="5244935" cy="6858000"/>
          </a:xfrm>
          <a:solidFill>
            <a:schemeClr val="bg1">
              <a:lumMod val="95000"/>
            </a:schemeClr>
          </a:solidFill>
        </p:spPr>
        <p:txBody>
          <a:bodyPr tIns="324000"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GB" dirty="0"/>
              <a:t>Click icon to insert a picture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088FD5-11A1-474E-8EB2-3E43E7D82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823" y="6259202"/>
            <a:ext cx="1412940" cy="41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9655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84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creen - Light Blu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7AE40-46DE-4946-9D3C-489266BCB0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5038" y="1736726"/>
            <a:ext cx="5569525" cy="2852737"/>
          </a:xfrm>
          <a:noFill/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of the chapter</a:t>
            </a:r>
            <a:endParaRPr lang="fr-F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83B1BF-C00A-9445-83BF-5E70D95ACA6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45038" y="4589464"/>
            <a:ext cx="5569525" cy="980064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67F5877-23E7-3840-B406-F2E71B4676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5038" y="379413"/>
            <a:ext cx="4340001" cy="10461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Chapter ##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8CEEA23A-392D-964A-B7FE-742FB2C735F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47065" y="0"/>
            <a:ext cx="5244935" cy="6858000"/>
          </a:xfrm>
          <a:solidFill>
            <a:schemeClr val="bg1">
              <a:lumMod val="95000"/>
            </a:schemeClr>
          </a:solidFill>
        </p:spPr>
        <p:txBody>
          <a:bodyPr tIns="324000"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GB" dirty="0"/>
              <a:t>Click icon to insert a picture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67A671E-F0AA-B448-BE6C-09CA0611EF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823" y="6259202"/>
            <a:ext cx="1412940" cy="4156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FD7109-2CC1-4297-3123-34263F1CCF44}"/>
              </a:ext>
            </a:extLst>
          </p:cNvPr>
          <p:cNvSpPr txBox="1"/>
          <p:nvPr/>
        </p:nvSpPr>
        <p:spPr>
          <a:xfrm>
            <a:off x="538480" y="711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600"/>
              </a:spcBef>
            </a:pPr>
            <a:endParaRPr lang="en-GB" dirty="0" err="1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2766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84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DD6ED-F8F1-144E-9BB9-DBCBA3837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158" y="234501"/>
            <a:ext cx="8538354" cy="881784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5B1B9-1D9F-1D44-9B82-9310CF8FA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3157" y="1867194"/>
            <a:ext cx="10478905" cy="4147663"/>
          </a:xfrm>
        </p:spPr>
        <p:txBody>
          <a:bodyPr>
            <a:normAutofit/>
          </a:bodyPr>
          <a:lstStyle>
            <a:lvl1pPr marL="271463" indent="-271463">
              <a:spcBef>
                <a:spcPts val="700"/>
              </a:spcBef>
              <a:buClr>
                <a:schemeClr val="accent5"/>
              </a:buClr>
              <a:buFont typeface="Wingdings" pitchFamily="2" charset="2"/>
              <a:buChar char="§"/>
              <a:tabLst/>
              <a:defRPr sz="2000">
                <a:solidFill>
                  <a:schemeClr val="accent1"/>
                </a:solidFill>
              </a:defRPr>
            </a:lvl1pPr>
            <a:lvl2pPr marL="498475" indent="-227013">
              <a:spcBef>
                <a:spcPts val="700"/>
              </a:spcBef>
              <a:buClr>
                <a:schemeClr val="accent5"/>
              </a:buClr>
              <a:tabLst/>
              <a:defRPr sz="1800">
                <a:solidFill>
                  <a:schemeClr val="accent1"/>
                </a:solidFill>
              </a:defRPr>
            </a:lvl2pPr>
            <a:lvl3pPr marL="758825" indent="-225425">
              <a:spcBef>
                <a:spcPts val="700"/>
              </a:spcBef>
              <a:buClr>
                <a:schemeClr val="accent5"/>
              </a:buClr>
              <a:buFont typeface="System Font Regular"/>
              <a:buChar char="-"/>
              <a:tabLst/>
              <a:defRPr sz="1600">
                <a:solidFill>
                  <a:schemeClr val="accent1"/>
                </a:solidFill>
              </a:defRPr>
            </a:lvl3pPr>
            <a:lvl4pPr marL="984250" indent="-225425">
              <a:spcBef>
                <a:spcPts val="700"/>
              </a:spcBef>
              <a:buClr>
                <a:schemeClr val="accent5"/>
              </a:buClr>
              <a:buFont typeface="Courier New" panose="02070309020205020404" pitchFamily="49" charset="0"/>
              <a:buChar char="o"/>
              <a:tabLst/>
              <a:defRPr sz="1400">
                <a:solidFill>
                  <a:schemeClr val="accent1"/>
                </a:solidFill>
              </a:defRPr>
            </a:lvl4pPr>
            <a:lvl5pPr>
              <a:buClr>
                <a:schemeClr val="accent5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3FDFC-5640-B844-8A89-1C97A14F0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7104496"/>
            <a:ext cx="2743200" cy="365125"/>
          </a:xfrm>
        </p:spPr>
        <p:txBody>
          <a:bodyPr/>
          <a:lstStyle/>
          <a:p>
            <a:fld id="{8D9B6C80-6E4C-9E41-99CA-827972CBEB8E}" type="datetimeFigureOut">
              <a:rPr lang="fr-FR" smtClean="0"/>
              <a:t>04/12/2024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865941-F347-B44E-8D5D-FB7F9F8E0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104496"/>
            <a:ext cx="4114800" cy="36512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C139F4-B41C-B14C-B581-6CFBA3FC0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7104496"/>
            <a:ext cx="2743200" cy="365125"/>
          </a:xfrm>
        </p:spPr>
        <p:txBody>
          <a:bodyPr/>
          <a:lstStyle/>
          <a:p>
            <a:fld id="{1AB4D76F-E98B-8C40-B24E-DBA088A9CE8A}" type="slidenum">
              <a:rPr lang="fr-FR" smtClean="0"/>
              <a:t>‹#›</a:t>
            </a:fld>
            <a:endParaRPr lang="fr-FR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04237E-6FD3-A74D-8472-EEB0B2B57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823" y="6259202"/>
            <a:ext cx="1412940" cy="415640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EFED67C-E4C0-1A48-9582-F60B9FAA8AFB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033163" y="1138492"/>
            <a:ext cx="8110837" cy="558217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accent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53E912-47D0-204E-BE82-9B0B68DB5FF2}"/>
              </a:ext>
            </a:extLst>
          </p:cNvPr>
          <p:cNvSpPr txBox="1"/>
          <p:nvPr/>
        </p:nvSpPr>
        <p:spPr>
          <a:xfrm>
            <a:off x="10971957" y="6250632"/>
            <a:ext cx="1426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GB" b="1" noProof="1">
                <a:solidFill>
                  <a:schemeClr val="accent1"/>
                </a:solidFill>
              </a:rPr>
              <a:t>vito.be</a:t>
            </a:r>
          </a:p>
        </p:txBody>
      </p:sp>
    </p:spTree>
    <p:extLst>
      <p:ext uri="{BB962C8B-B14F-4D97-AF65-F5344CB8AC3E}">
        <p14:creationId xmlns:p14="http://schemas.microsoft.com/office/powerpoint/2010/main" val="4360033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1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DD6ED-F8F1-144E-9BB9-DBCBA3837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158" y="234501"/>
            <a:ext cx="8538354" cy="881784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5B1B9-1D9F-1D44-9B82-9310CF8FA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3159" y="1867194"/>
            <a:ext cx="5605148" cy="4147663"/>
          </a:xfrm>
        </p:spPr>
        <p:txBody>
          <a:bodyPr>
            <a:normAutofit/>
          </a:bodyPr>
          <a:lstStyle>
            <a:lvl1pPr marL="271463" indent="-271463">
              <a:spcBef>
                <a:spcPts val="700"/>
              </a:spcBef>
              <a:buClr>
                <a:schemeClr val="accent5"/>
              </a:buClr>
              <a:buFont typeface="Wingdings" pitchFamily="2" charset="2"/>
              <a:buChar char="§"/>
              <a:tabLst/>
              <a:defRPr sz="2000">
                <a:solidFill>
                  <a:schemeClr val="accent1"/>
                </a:solidFill>
              </a:defRPr>
            </a:lvl1pPr>
            <a:lvl2pPr marL="498475" indent="-227013">
              <a:spcBef>
                <a:spcPts val="700"/>
              </a:spcBef>
              <a:buClr>
                <a:schemeClr val="accent5"/>
              </a:buClr>
              <a:tabLst/>
              <a:defRPr sz="1800">
                <a:solidFill>
                  <a:schemeClr val="accent1"/>
                </a:solidFill>
              </a:defRPr>
            </a:lvl2pPr>
            <a:lvl3pPr marL="758825" indent="-225425">
              <a:spcBef>
                <a:spcPts val="700"/>
              </a:spcBef>
              <a:buClr>
                <a:schemeClr val="accent5"/>
              </a:buClr>
              <a:buFont typeface="System Font Regular"/>
              <a:buChar char="-"/>
              <a:tabLst/>
              <a:defRPr sz="1600">
                <a:solidFill>
                  <a:schemeClr val="accent1"/>
                </a:solidFill>
              </a:defRPr>
            </a:lvl3pPr>
            <a:lvl4pPr marL="984250" indent="-225425">
              <a:spcBef>
                <a:spcPts val="700"/>
              </a:spcBef>
              <a:buClr>
                <a:schemeClr val="accent5"/>
              </a:buClr>
              <a:buFont typeface="Courier New" panose="02070309020205020404" pitchFamily="49" charset="0"/>
              <a:buChar char="o"/>
              <a:tabLst/>
              <a:defRPr sz="1400">
                <a:solidFill>
                  <a:schemeClr val="accent1"/>
                </a:solidFill>
              </a:defRPr>
            </a:lvl4pPr>
            <a:lvl5pPr>
              <a:buClr>
                <a:schemeClr val="accent5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3FDFC-5640-B844-8A89-1C97A14F0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7104496"/>
            <a:ext cx="2743200" cy="365125"/>
          </a:xfrm>
        </p:spPr>
        <p:txBody>
          <a:bodyPr/>
          <a:lstStyle/>
          <a:p>
            <a:fld id="{8D9B6C80-6E4C-9E41-99CA-827972CBEB8E}" type="datetimeFigureOut">
              <a:rPr lang="fr-FR" smtClean="0"/>
              <a:t>04/12/2024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865941-F347-B44E-8D5D-FB7F9F8E0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104496"/>
            <a:ext cx="4114800" cy="36512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C139F4-B41C-B14C-B581-6CFBA3FC0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7104496"/>
            <a:ext cx="2743200" cy="365125"/>
          </a:xfrm>
        </p:spPr>
        <p:txBody>
          <a:bodyPr/>
          <a:lstStyle/>
          <a:p>
            <a:fld id="{1AB4D76F-E98B-8C40-B24E-DBA088A9CE8A}" type="slidenum">
              <a:rPr lang="fr-FR" smtClean="0"/>
              <a:t>‹#›</a:t>
            </a:fld>
            <a:endParaRPr lang="fr-FR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EFED67C-E4C0-1A48-9582-F60B9FAA8AFB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033163" y="1138492"/>
            <a:ext cx="8110837" cy="558217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accent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BD46833D-AA8A-8D4F-8006-40B94213F4D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47065" y="1960775"/>
            <a:ext cx="5244935" cy="4054082"/>
          </a:xfrm>
          <a:solidFill>
            <a:schemeClr val="bg1">
              <a:lumMod val="95000"/>
            </a:schemeClr>
          </a:solidFill>
        </p:spPr>
        <p:txBody>
          <a:bodyPr tIns="324000"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GB" dirty="0"/>
              <a:t>Click icon to insert a picture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267A12F-59E8-9F4A-B73B-3507225CF0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823" y="6259202"/>
            <a:ext cx="1412940" cy="4156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D85E9DB-29FE-EC40-A9E1-347DE3CBE1C4}"/>
              </a:ext>
            </a:extLst>
          </p:cNvPr>
          <p:cNvSpPr txBox="1"/>
          <p:nvPr/>
        </p:nvSpPr>
        <p:spPr>
          <a:xfrm>
            <a:off x="10971957" y="6250632"/>
            <a:ext cx="1426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GB" b="1" noProof="1">
                <a:solidFill>
                  <a:schemeClr val="accent1"/>
                </a:solidFill>
              </a:rPr>
              <a:t>vito.be</a:t>
            </a:r>
          </a:p>
        </p:txBody>
      </p:sp>
    </p:spTree>
    <p:extLst>
      <p:ext uri="{BB962C8B-B14F-4D97-AF65-F5344CB8AC3E}">
        <p14:creationId xmlns:p14="http://schemas.microsoft.com/office/powerpoint/2010/main" val="8843688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1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DD6ED-F8F1-144E-9BB9-DBCBA3837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158" y="234501"/>
            <a:ext cx="8538354" cy="881784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5B1B9-1D9F-1D44-9B82-9310CF8FA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3159" y="1867194"/>
            <a:ext cx="6312186" cy="4147663"/>
          </a:xfrm>
        </p:spPr>
        <p:txBody>
          <a:bodyPr>
            <a:normAutofit/>
          </a:bodyPr>
          <a:lstStyle>
            <a:lvl1pPr marL="271463" indent="-271463">
              <a:spcBef>
                <a:spcPts val="700"/>
              </a:spcBef>
              <a:buClr>
                <a:schemeClr val="accent5"/>
              </a:buClr>
              <a:buFont typeface="Wingdings" pitchFamily="2" charset="2"/>
              <a:buChar char="§"/>
              <a:tabLst/>
              <a:defRPr sz="2000">
                <a:solidFill>
                  <a:schemeClr val="accent1"/>
                </a:solidFill>
              </a:defRPr>
            </a:lvl1pPr>
            <a:lvl2pPr marL="498475" indent="-227013">
              <a:spcBef>
                <a:spcPts val="700"/>
              </a:spcBef>
              <a:buClr>
                <a:schemeClr val="accent5"/>
              </a:buClr>
              <a:tabLst/>
              <a:defRPr sz="1800">
                <a:solidFill>
                  <a:schemeClr val="accent1"/>
                </a:solidFill>
              </a:defRPr>
            </a:lvl2pPr>
            <a:lvl3pPr marL="758825" indent="-225425">
              <a:spcBef>
                <a:spcPts val="700"/>
              </a:spcBef>
              <a:buClr>
                <a:schemeClr val="accent5"/>
              </a:buClr>
              <a:buFont typeface="System Font Regular"/>
              <a:buChar char="-"/>
              <a:tabLst/>
              <a:defRPr sz="1600">
                <a:solidFill>
                  <a:schemeClr val="accent1"/>
                </a:solidFill>
              </a:defRPr>
            </a:lvl3pPr>
            <a:lvl4pPr marL="984250" indent="-225425">
              <a:spcBef>
                <a:spcPts val="700"/>
              </a:spcBef>
              <a:buClr>
                <a:schemeClr val="accent5"/>
              </a:buClr>
              <a:buFont typeface="Courier New" panose="02070309020205020404" pitchFamily="49" charset="0"/>
              <a:buChar char="o"/>
              <a:tabLst/>
              <a:defRPr sz="1400">
                <a:solidFill>
                  <a:schemeClr val="accent1"/>
                </a:solidFill>
              </a:defRPr>
            </a:lvl4pPr>
            <a:lvl5pPr>
              <a:buClr>
                <a:schemeClr val="accent5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3FDFC-5640-B844-8A89-1C97A14F0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7104496"/>
            <a:ext cx="2743200" cy="365125"/>
          </a:xfrm>
        </p:spPr>
        <p:txBody>
          <a:bodyPr/>
          <a:lstStyle/>
          <a:p>
            <a:fld id="{8D9B6C80-6E4C-9E41-99CA-827972CBEB8E}" type="datetimeFigureOut">
              <a:rPr lang="fr-FR" smtClean="0"/>
              <a:t>04/12/2024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865941-F347-B44E-8D5D-FB7F9F8E0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104496"/>
            <a:ext cx="4114800" cy="36512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C139F4-B41C-B14C-B581-6CFBA3FC0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7104496"/>
            <a:ext cx="2743200" cy="365125"/>
          </a:xfrm>
        </p:spPr>
        <p:txBody>
          <a:bodyPr/>
          <a:lstStyle/>
          <a:p>
            <a:fld id="{1AB4D76F-E98B-8C40-B24E-DBA088A9CE8A}" type="slidenum">
              <a:rPr lang="fr-FR" smtClean="0"/>
              <a:t>‹#›</a:t>
            </a:fld>
            <a:endParaRPr lang="fr-FR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EFED67C-E4C0-1A48-9582-F60B9FAA8AFB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033163" y="1138492"/>
            <a:ext cx="8110837" cy="558217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accent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BD46833D-AA8A-8D4F-8006-40B94213F4D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66892" y="1960774"/>
            <a:ext cx="4525108" cy="1944000"/>
          </a:xfrm>
          <a:solidFill>
            <a:schemeClr val="bg1">
              <a:lumMod val="95000"/>
            </a:schemeClr>
          </a:solidFill>
        </p:spPr>
        <p:txBody>
          <a:bodyPr tIns="324000"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GB" dirty="0"/>
              <a:t>Click icon to insert a picture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1C466C9B-088D-8D45-9C71-61166198234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666891" y="4092918"/>
            <a:ext cx="4525108" cy="1944000"/>
          </a:xfrm>
          <a:solidFill>
            <a:schemeClr val="bg1">
              <a:lumMod val="95000"/>
            </a:schemeClr>
          </a:solidFill>
        </p:spPr>
        <p:txBody>
          <a:bodyPr tIns="324000"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GB" dirty="0"/>
              <a:t>Click icon to insert a picture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5FEA983-8DBE-614C-9789-CCFDE53485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823" y="6259202"/>
            <a:ext cx="1412940" cy="41564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38AFB2C-32CF-BD44-88A9-EA2B22C12EBB}"/>
              </a:ext>
            </a:extLst>
          </p:cNvPr>
          <p:cNvSpPr txBox="1"/>
          <p:nvPr/>
        </p:nvSpPr>
        <p:spPr>
          <a:xfrm>
            <a:off x="10971957" y="6250632"/>
            <a:ext cx="1426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GB" b="1" noProof="1">
                <a:solidFill>
                  <a:schemeClr val="accent1"/>
                </a:solidFill>
              </a:rPr>
              <a:t>vito.be</a:t>
            </a:r>
          </a:p>
        </p:txBody>
      </p:sp>
    </p:spTree>
    <p:extLst>
      <p:ext uri="{BB962C8B-B14F-4D97-AF65-F5344CB8AC3E}">
        <p14:creationId xmlns:p14="http://schemas.microsoft.com/office/powerpoint/2010/main" val="22338212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1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DD6ED-F8F1-144E-9BB9-DBCBA3837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158" y="234501"/>
            <a:ext cx="8538354" cy="881784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5B1B9-1D9F-1D44-9B82-9310CF8FA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3158" y="1867194"/>
            <a:ext cx="4808843" cy="4147663"/>
          </a:xfrm>
        </p:spPr>
        <p:txBody>
          <a:bodyPr>
            <a:normAutofit/>
          </a:bodyPr>
          <a:lstStyle>
            <a:lvl1pPr marL="271463" indent="-271463">
              <a:spcBef>
                <a:spcPts val="700"/>
              </a:spcBef>
              <a:buClr>
                <a:schemeClr val="accent5"/>
              </a:buClr>
              <a:buFont typeface="Wingdings" pitchFamily="2" charset="2"/>
              <a:buChar char="§"/>
              <a:tabLst/>
              <a:defRPr sz="2000">
                <a:solidFill>
                  <a:schemeClr val="accent1"/>
                </a:solidFill>
              </a:defRPr>
            </a:lvl1pPr>
            <a:lvl2pPr marL="498475" indent="-227013">
              <a:spcBef>
                <a:spcPts val="700"/>
              </a:spcBef>
              <a:buClr>
                <a:schemeClr val="accent5"/>
              </a:buClr>
              <a:tabLst/>
              <a:defRPr sz="1800">
                <a:solidFill>
                  <a:schemeClr val="accent1"/>
                </a:solidFill>
              </a:defRPr>
            </a:lvl2pPr>
            <a:lvl3pPr marL="758825" indent="-225425">
              <a:spcBef>
                <a:spcPts val="700"/>
              </a:spcBef>
              <a:buClr>
                <a:schemeClr val="accent5"/>
              </a:buClr>
              <a:buFont typeface="System Font Regular"/>
              <a:buChar char="-"/>
              <a:tabLst/>
              <a:defRPr sz="1600">
                <a:solidFill>
                  <a:schemeClr val="accent1"/>
                </a:solidFill>
              </a:defRPr>
            </a:lvl3pPr>
            <a:lvl4pPr marL="984250" indent="-225425">
              <a:spcBef>
                <a:spcPts val="700"/>
              </a:spcBef>
              <a:buClr>
                <a:schemeClr val="accent5"/>
              </a:buClr>
              <a:buFont typeface="Courier New" panose="02070309020205020404" pitchFamily="49" charset="0"/>
              <a:buChar char="o"/>
              <a:tabLst/>
              <a:defRPr sz="1400">
                <a:solidFill>
                  <a:schemeClr val="accent1"/>
                </a:solidFill>
              </a:defRPr>
            </a:lvl4pPr>
            <a:lvl5pPr>
              <a:buClr>
                <a:schemeClr val="accent5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3FDFC-5640-B844-8A89-1C97A14F0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7104496"/>
            <a:ext cx="2743200" cy="365125"/>
          </a:xfrm>
        </p:spPr>
        <p:txBody>
          <a:bodyPr/>
          <a:lstStyle/>
          <a:p>
            <a:fld id="{8D9B6C80-6E4C-9E41-99CA-827972CBEB8E}" type="datetimeFigureOut">
              <a:rPr lang="fr-FR" smtClean="0"/>
              <a:t>04/12/2024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865941-F347-B44E-8D5D-FB7F9F8E0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104496"/>
            <a:ext cx="4114800" cy="36512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C139F4-B41C-B14C-B581-6CFBA3FC0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7104496"/>
            <a:ext cx="2743200" cy="365125"/>
          </a:xfrm>
        </p:spPr>
        <p:txBody>
          <a:bodyPr/>
          <a:lstStyle/>
          <a:p>
            <a:fld id="{1AB4D76F-E98B-8C40-B24E-DBA088A9CE8A}" type="slidenum">
              <a:rPr lang="fr-FR" smtClean="0"/>
              <a:t>‹#›</a:t>
            </a:fld>
            <a:endParaRPr lang="fr-FR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EFED67C-E4C0-1A48-9582-F60B9FAA8AFB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033163" y="1138492"/>
            <a:ext cx="8110837" cy="558217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accent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10" name="Chart Placeholder 9">
            <a:extLst>
              <a:ext uri="{FF2B5EF4-FFF2-40B4-BE49-F238E27FC236}">
                <a16:creationId xmlns:a16="http://schemas.microsoft.com/office/drawing/2014/main" id="{E7869743-128B-654A-8DCE-DD71A42FBA70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6209881" y="1898650"/>
            <a:ext cx="5486819" cy="4116207"/>
          </a:xfrm>
        </p:spPr>
        <p:txBody>
          <a:bodyPr tIns="468000"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GB" dirty="0"/>
              <a:t>Click icon to insert a chart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B6BB97-4A46-434A-BFA4-E07824FAC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823" y="6259202"/>
            <a:ext cx="1412940" cy="4156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EB175C6-1ED0-1442-A78A-E571A3A1401A}"/>
              </a:ext>
            </a:extLst>
          </p:cNvPr>
          <p:cNvSpPr txBox="1"/>
          <p:nvPr/>
        </p:nvSpPr>
        <p:spPr>
          <a:xfrm>
            <a:off x="10971957" y="6250632"/>
            <a:ext cx="1426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GB" b="1" noProof="1">
                <a:solidFill>
                  <a:schemeClr val="accent1"/>
                </a:solidFill>
              </a:rPr>
              <a:t>vito.be</a:t>
            </a:r>
          </a:p>
        </p:txBody>
      </p:sp>
    </p:spTree>
    <p:extLst>
      <p:ext uri="{BB962C8B-B14F-4D97-AF65-F5344CB8AC3E}">
        <p14:creationId xmlns:p14="http://schemas.microsoft.com/office/powerpoint/2010/main" val="31151895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1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DD6ED-F8F1-144E-9BB9-DBCBA3837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158" y="234501"/>
            <a:ext cx="8538354" cy="881784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3FDFC-5640-B844-8A89-1C97A14F0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7104496"/>
            <a:ext cx="2743200" cy="365125"/>
          </a:xfrm>
        </p:spPr>
        <p:txBody>
          <a:bodyPr/>
          <a:lstStyle/>
          <a:p>
            <a:fld id="{8D9B6C80-6E4C-9E41-99CA-827972CBEB8E}" type="datetimeFigureOut">
              <a:rPr lang="fr-FR" smtClean="0"/>
              <a:t>04/12/2024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865941-F347-B44E-8D5D-FB7F9F8E0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104496"/>
            <a:ext cx="4114800" cy="36512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C139F4-B41C-B14C-B581-6CFBA3FC0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7104496"/>
            <a:ext cx="2743200" cy="365125"/>
          </a:xfrm>
        </p:spPr>
        <p:txBody>
          <a:bodyPr/>
          <a:lstStyle/>
          <a:p>
            <a:fld id="{1AB4D76F-E98B-8C40-B24E-DBA088A9CE8A}" type="slidenum">
              <a:rPr lang="fr-FR" smtClean="0"/>
              <a:t>‹#›</a:t>
            </a:fld>
            <a:endParaRPr lang="fr-FR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EFED67C-E4C0-1A48-9582-F60B9FAA8AFB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033163" y="1138492"/>
            <a:ext cx="8110837" cy="558217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accent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Subtitle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B6BB97-4A46-434A-BFA4-E07824FAC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823" y="6259202"/>
            <a:ext cx="1412940" cy="4156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EB175C6-1ED0-1442-A78A-E571A3A1401A}"/>
              </a:ext>
            </a:extLst>
          </p:cNvPr>
          <p:cNvSpPr txBox="1"/>
          <p:nvPr/>
        </p:nvSpPr>
        <p:spPr>
          <a:xfrm>
            <a:off x="10971957" y="6250632"/>
            <a:ext cx="1426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GB" b="1" noProof="1">
                <a:solidFill>
                  <a:schemeClr val="accent1"/>
                </a:solidFill>
              </a:rPr>
              <a:t>vito.be</a:t>
            </a:r>
          </a:p>
        </p:txBody>
      </p:sp>
      <p:sp>
        <p:nvSpPr>
          <p:cNvPr id="13" name="Table Placeholder 7">
            <a:extLst>
              <a:ext uri="{FF2B5EF4-FFF2-40B4-BE49-F238E27FC236}">
                <a16:creationId xmlns:a16="http://schemas.microsoft.com/office/drawing/2014/main" id="{BFC21DE4-81B4-AF45-812B-48075F4C411B}"/>
              </a:ext>
            </a:extLst>
          </p:cNvPr>
          <p:cNvSpPr>
            <a:spLocks noGrp="1"/>
          </p:cNvSpPr>
          <p:nvPr>
            <p:ph type="tbl" sz="quarter" idx="15" hasCustomPrompt="1"/>
          </p:nvPr>
        </p:nvSpPr>
        <p:spPr>
          <a:xfrm>
            <a:off x="1127125" y="1866900"/>
            <a:ext cx="9926062" cy="4148138"/>
          </a:xfrm>
        </p:spPr>
        <p:txBody>
          <a:bodyPr tIns="288000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GB" dirty="0"/>
              <a:t>Click icon to insert  table</a:t>
            </a:r>
          </a:p>
        </p:txBody>
      </p:sp>
    </p:spTree>
    <p:extLst>
      <p:ext uri="{BB962C8B-B14F-4D97-AF65-F5344CB8AC3E}">
        <p14:creationId xmlns:p14="http://schemas.microsoft.com/office/powerpoint/2010/main" val="30667473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1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, Sub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DD6ED-F8F1-144E-9BB9-DBCBA3837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158" y="234501"/>
            <a:ext cx="8538354" cy="881784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5B1B9-1D9F-1D44-9B82-9310CF8FA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3157" y="1867194"/>
            <a:ext cx="10478905" cy="4147663"/>
          </a:xfrm>
        </p:spPr>
        <p:txBody>
          <a:bodyPr>
            <a:normAutofit/>
          </a:bodyPr>
          <a:lstStyle>
            <a:lvl1pPr marL="271463" indent="-271463">
              <a:spcBef>
                <a:spcPts val="700"/>
              </a:spcBef>
              <a:buClr>
                <a:schemeClr val="accent5"/>
              </a:buClr>
              <a:buFont typeface="Wingdings" pitchFamily="2" charset="2"/>
              <a:buChar char="§"/>
              <a:tabLst/>
              <a:defRPr sz="2000">
                <a:solidFill>
                  <a:schemeClr val="accent1"/>
                </a:solidFill>
              </a:defRPr>
            </a:lvl1pPr>
            <a:lvl2pPr marL="498475" indent="-227013">
              <a:spcBef>
                <a:spcPts val="700"/>
              </a:spcBef>
              <a:buClr>
                <a:schemeClr val="accent5"/>
              </a:buClr>
              <a:tabLst/>
              <a:defRPr sz="1800">
                <a:solidFill>
                  <a:schemeClr val="accent1"/>
                </a:solidFill>
              </a:defRPr>
            </a:lvl2pPr>
            <a:lvl3pPr marL="758825" indent="-225425">
              <a:spcBef>
                <a:spcPts val="700"/>
              </a:spcBef>
              <a:buClr>
                <a:schemeClr val="accent5"/>
              </a:buClr>
              <a:buFont typeface="System Font Regular"/>
              <a:buChar char="-"/>
              <a:tabLst/>
              <a:defRPr sz="1600">
                <a:solidFill>
                  <a:schemeClr val="accent1"/>
                </a:solidFill>
              </a:defRPr>
            </a:lvl3pPr>
            <a:lvl4pPr marL="984250" indent="-225425">
              <a:spcBef>
                <a:spcPts val="700"/>
              </a:spcBef>
              <a:buClr>
                <a:schemeClr val="accent5"/>
              </a:buClr>
              <a:buFont typeface="Courier New" panose="02070309020205020404" pitchFamily="49" charset="0"/>
              <a:buChar char="o"/>
              <a:tabLst/>
              <a:defRPr sz="1400">
                <a:solidFill>
                  <a:schemeClr val="accent1"/>
                </a:solidFill>
              </a:defRPr>
            </a:lvl4pPr>
            <a:lvl5pPr>
              <a:buClr>
                <a:schemeClr val="accent5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3FDFC-5640-B844-8A89-1C97A14F0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7104496"/>
            <a:ext cx="2743200" cy="365125"/>
          </a:xfrm>
        </p:spPr>
        <p:txBody>
          <a:bodyPr/>
          <a:lstStyle/>
          <a:p>
            <a:fld id="{8D9B6C80-6E4C-9E41-99CA-827972CBEB8E}" type="datetimeFigureOut">
              <a:rPr lang="fr-FR" smtClean="0"/>
              <a:t>04/12/2024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865941-F347-B44E-8D5D-FB7F9F8E0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104496"/>
            <a:ext cx="4114800" cy="36512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C139F4-B41C-B14C-B581-6CFBA3FC0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7104496"/>
            <a:ext cx="2743200" cy="365125"/>
          </a:xfrm>
        </p:spPr>
        <p:txBody>
          <a:bodyPr/>
          <a:lstStyle/>
          <a:p>
            <a:fld id="{1AB4D76F-E98B-8C40-B24E-DBA088A9CE8A}" type="slidenum">
              <a:rPr lang="fr-FR" smtClean="0"/>
              <a:t>‹#›</a:t>
            </a:fld>
            <a:endParaRPr lang="fr-FR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04237E-6FD3-A74D-8472-EEB0B2B57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823" y="6259202"/>
            <a:ext cx="1412940" cy="415640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EFED67C-E4C0-1A48-9582-F60B9FAA8AFB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033163" y="1138492"/>
            <a:ext cx="8110837" cy="558217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accent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53E912-47D0-204E-BE82-9B0B68DB5FF2}"/>
              </a:ext>
            </a:extLst>
          </p:cNvPr>
          <p:cNvSpPr txBox="1"/>
          <p:nvPr/>
        </p:nvSpPr>
        <p:spPr>
          <a:xfrm>
            <a:off x="10971957" y="6250632"/>
            <a:ext cx="1426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GB" b="1" noProof="1">
                <a:solidFill>
                  <a:schemeClr val="accent1"/>
                </a:solidFill>
              </a:rPr>
              <a:t>vito.be</a:t>
            </a:r>
          </a:p>
        </p:txBody>
      </p:sp>
    </p:spTree>
    <p:extLst>
      <p:ext uri="{BB962C8B-B14F-4D97-AF65-F5344CB8AC3E}">
        <p14:creationId xmlns:p14="http://schemas.microsoft.com/office/powerpoint/2010/main" val="13208205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1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DD6ED-F8F1-144E-9BB9-DBCBA3837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158" y="234501"/>
            <a:ext cx="8538354" cy="881784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5B1B9-1D9F-1D44-9B82-9310CF8FA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3158" y="1520042"/>
            <a:ext cx="10443734" cy="4494815"/>
          </a:xfrm>
        </p:spPr>
        <p:txBody>
          <a:bodyPr>
            <a:normAutofit/>
          </a:bodyPr>
          <a:lstStyle>
            <a:lvl1pPr marL="271463" indent="-271463">
              <a:spcBef>
                <a:spcPts val="700"/>
              </a:spcBef>
              <a:buClr>
                <a:schemeClr val="accent5"/>
              </a:buClr>
              <a:buFont typeface="Wingdings" pitchFamily="2" charset="2"/>
              <a:buChar char="§"/>
              <a:tabLst/>
              <a:defRPr sz="2000">
                <a:solidFill>
                  <a:schemeClr val="accent1"/>
                </a:solidFill>
              </a:defRPr>
            </a:lvl1pPr>
            <a:lvl2pPr marL="498475" indent="-227013">
              <a:spcBef>
                <a:spcPts val="700"/>
              </a:spcBef>
              <a:buClr>
                <a:schemeClr val="accent5"/>
              </a:buClr>
              <a:tabLst/>
              <a:defRPr sz="1800">
                <a:solidFill>
                  <a:schemeClr val="accent1"/>
                </a:solidFill>
              </a:defRPr>
            </a:lvl2pPr>
            <a:lvl3pPr marL="758825" indent="-225425">
              <a:spcBef>
                <a:spcPts val="700"/>
              </a:spcBef>
              <a:buClr>
                <a:schemeClr val="accent5"/>
              </a:buClr>
              <a:buFont typeface="System Font Regular"/>
              <a:buChar char="-"/>
              <a:tabLst/>
              <a:defRPr sz="1600">
                <a:solidFill>
                  <a:schemeClr val="accent1"/>
                </a:solidFill>
              </a:defRPr>
            </a:lvl3pPr>
            <a:lvl4pPr marL="984250" indent="-225425">
              <a:spcBef>
                <a:spcPts val="700"/>
              </a:spcBef>
              <a:buClr>
                <a:schemeClr val="accent5"/>
              </a:buClr>
              <a:buFont typeface="Courier New" panose="02070309020205020404" pitchFamily="49" charset="0"/>
              <a:buChar char="o"/>
              <a:tabLst/>
              <a:defRPr sz="1400">
                <a:solidFill>
                  <a:schemeClr val="accent1"/>
                </a:solidFill>
              </a:defRPr>
            </a:lvl4pPr>
            <a:lvl5pPr>
              <a:buClr>
                <a:schemeClr val="accent5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3FDFC-5640-B844-8A89-1C97A14F0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7104496"/>
            <a:ext cx="2743200" cy="365125"/>
          </a:xfrm>
        </p:spPr>
        <p:txBody>
          <a:bodyPr/>
          <a:lstStyle/>
          <a:p>
            <a:fld id="{8D9B6C80-6E4C-9E41-99CA-827972CBEB8E}" type="datetimeFigureOut">
              <a:rPr lang="fr-FR" smtClean="0"/>
              <a:t>04/12/2024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865941-F347-B44E-8D5D-FB7F9F8E0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104496"/>
            <a:ext cx="4114800" cy="36512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C139F4-B41C-B14C-B581-6CFBA3FC0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7104496"/>
            <a:ext cx="2743200" cy="365125"/>
          </a:xfrm>
        </p:spPr>
        <p:txBody>
          <a:bodyPr/>
          <a:lstStyle/>
          <a:p>
            <a:fld id="{1AB4D76F-E98B-8C40-B24E-DBA088A9CE8A}" type="slidenum">
              <a:rPr lang="fr-FR" smtClean="0"/>
              <a:t>‹#›</a:t>
            </a:fld>
            <a:endParaRPr lang="fr-FR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6C98EF9-5793-A74A-AA68-445F763B3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823" y="6259202"/>
            <a:ext cx="1412940" cy="4156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DB5D4BE-96CE-B146-96E8-5AFF4FCFD6BA}"/>
              </a:ext>
            </a:extLst>
          </p:cNvPr>
          <p:cNvSpPr txBox="1"/>
          <p:nvPr/>
        </p:nvSpPr>
        <p:spPr>
          <a:xfrm>
            <a:off x="10971957" y="6250632"/>
            <a:ext cx="1426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GB" b="1" noProof="1">
                <a:solidFill>
                  <a:schemeClr val="accent1"/>
                </a:solidFill>
              </a:rPr>
              <a:t>vito.be</a:t>
            </a:r>
          </a:p>
        </p:txBody>
      </p:sp>
    </p:spTree>
    <p:extLst>
      <p:ext uri="{BB962C8B-B14F-4D97-AF65-F5344CB8AC3E}">
        <p14:creationId xmlns:p14="http://schemas.microsoft.com/office/powerpoint/2010/main" val="31916248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1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,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DD6ED-F8F1-144E-9BB9-DBCBA3837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158" y="234501"/>
            <a:ext cx="8538354" cy="881784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5B1B9-1D9F-1D44-9B82-9310CF8FA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3158" y="1520042"/>
            <a:ext cx="5641019" cy="4494815"/>
          </a:xfrm>
        </p:spPr>
        <p:txBody>
          <a:bodyPr>
            <a:normAutofit/>
          </a:bodyPr>
          <a:lstStyle>
            <a:lvl1pPr marL="271463" indent="-271463">
              <a:spcBef>
                <a:spcPts val="700"/>
              </a:spcBef>
              <a:buClr>
                <a:schemeClr val="accent5"/>
              </a:buClr>
              <a:buFont typeface="Wingdings" pitchFamily="2" charset="2"/>
              <a:buChar char="§"/>
              <a:tabLst/>
              <a:defRPr sz="2000">
                <a:solidFill>
                  <a:schemeClr val="accent1"/>
                </a:solidFill>
              </a:defRPr>
            </a:lvl1pPr>
            <a:lvl2pPr marL="498475" indent="-227013">
              <a:spcBef>
                <a:spcPts val="700"/>
              </a:spcBef>
              <a:buClr>
                <a:schemeClr val="accent5"/>
              </a:buClr>
              <a:tabLst/>
              <a:defRPr sz="1800">
                <a:solidFill>
                  <a:schemeClr val="accent1"/>
                </a:solidFill>
              </a:defRPr>
            </a:lvl2pPr>
            <a:lvl3pPr marL="758825" indent="-225425">
              <a:spcBef>
                <a:spcPts val="700"/>
              </a:spcBef>
              <a:buClr>
                <a:schemeClr val="accent5"/>
              </a:buClr>
              <a:buFont typeface="System Font Regular"/>
              <a:buChar char="-"/>
              <a:tabLst/>
              <a:defRPr sz="1600">
                <a:solidFill>
                  <a:schemeClr val="accent1"/>
                </a:solidFill>
              </a:defRPr>
            </a:lvl3pPr>
            <a:lvl4pPr marL="984250" indent="-225425">
              <a:spcBef>
                <a:spcPts val="700"/>
              </a:spcBef>
              <a:buClr>
                <a:schemeClr val="accent5"/>
              </a:buClr>
              <a:buFont typeface="Courier New" panose="02070309020205020404" pitchFamily="49" charset="0"/>
              <a:buChar char="o"/>
              <a:tabLst/>
              <a:defRPr sz="1400">
                <a:solidFill>
                  <a:schemeClr val="accent1"/>
                </a:solidFill>
              </a:defRPr>
            </a:lvl4pPr>
            <a:lvl5pPr>
              <a:buClr>
                <a:schemeClr val="accent5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3FDFC-5640-B844-8A89-1C97A14F0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7104496"/>
            <a:ext cx="2743200" cy="365125"/>
          </a:xfrm>
        </p:spPr>
        <p:txBody>
          <a:bodyPr/>
          <a:lstStyle/>
          <a:p>
            <a:fld id="{8D9B6C80-6E4C-9E41-99CA-827972CBEB8E}" type="datetimeFigureOut">
              <a:rPr lang="fr-FR" smtClean="0"/>
              <a:t>04/12/2024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865941-F347-B44E-8D5D-FB7F9F8E0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104496"/>
            <a:ext cx="4114800" cy="36512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C139F4-B41C-B14C-B581-6CFBA3FC0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7104496"/>
            <a:ext cx="2743200" cy="365125"/>
          </a:xfrm>
        </p:spPr>
        <p:txBody>
          <a:bodyPr/>
          <a:lstStyle/>
          <a:p>
            <a:fld id="{1AB4D76F-E98B-8C40-B24E-DBA088A9CE8A}" type="slidenum">
              <a:rPr lang="fr-FR" smtClean="0"/>
              <a:t>‹#›</a:t>
            </a:fld>
            <a:endParaRPr lang="fr-FR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277C0D3C-4701-C242-B15C-5DB4A0FFC09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47065" y="1611984"/>
            <a:ext cx="5244935" cy="4402873"/>
          </a:xfrm>
          <a:solidFill>
            <a:schemeClr val="bg1">
              <a:lumMod val="95000"/>
            </a:schemeClr>
          </a:solidFill>
        </p:spPr>
        <p:txBody>
          <a:bodyPr tIns="324000"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GB" dirty="0"/>
              <a:t>Click icon to insert a picture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7F3E5BF-4822-5C4A-9978-5C832A365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823" y="6259202"/>
            <a:ext cx="1412940" cy="4156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99B7960-71E9-B047-A1BF-AA943739DBB0}"/>
              </a:ext>
            </a:extLst>
          </p:cNvPr>
          <p:cNvSpPr txBox="1"/>
          <p:nvPr/>
        </p:nvSpPr>
        <p:spPr>
          <a:xfrm>
            <a:off x="10971957" y="6250632"/>
            <a:ext cx="1426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GB" b="1" noProof="1">
                <a:solidFill>
                  <a:schemeClr val="accent1"/>
                </a:solidFill>
              </a:rPr>
              <a:t>vito.be</a:t>
            </a:r>
          </a:p>
        </p:txBody>
      </p:sp>
    </p:spTree>
    <p:extLst>
      <p:ext uri="{BB962C8B-B14F-4D97-AF65-F5344CB8AC3E}">
        <p14:creationId xmlns:p14="http://schemas.microsoft.com/office/powerpoint/2010/main" val="28750756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1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DD6ED-F8F1-144E-9BB9-DBCBA3837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158" y="234501"/>
            <a:ext cx="8538354" cy="881784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5B1B9-1D9F-1D44-9B82-9310CF8FA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3158" y="1520042"/>
            <a:ext cx="6292090" cy="4494815"/>
          </a:xfrm>
        </p:spPr>
        <p:txBody>
          <a:bodyPr>
            <a:normAutofit/>
          </a:bodyPr>
          <a:lstStyle>
            <a:lvl1pPr marL="271463" indent="-271463">
              <a:spcBef>
                <a:spcPts val="700"/>
              </a:spcBef>
              <a:buClr>
                <a:schemeClr val="accent5"/>
              </a:buClr>
              <a:buFont typeface="Wingdings" pitchFamily="2" charset="2"/>
              <a:buChar char="§"/>
              <a:tabLst/>
              <a:defRPr sz="2000">
                <a:solidFill>
                  <a:schemeClr val="accent1"/>
                </a:solidFill>
              </a:defRPr>
            </a:lvl1pPr>
            <a:lvl2pPr marL="498475" indent="-227013">
              <a:spcBef>
                <a:spcPts val="700"/>
              </a:spcBef>
              <a:buClr>
                <a:schemeClr val="accent5"/>
              </a:buClr>
              <a:tabLst/>
              <a:defRPr sz="1800">
                <a:solidFill>
                  <a:schemeClr val="accent1"/>
                </a:solidFill>
              </a:defRPr>
            </a:lvl2pPr>
            <a:lvl3pPr marL="758825" indent="-225425">
              <a:spcBef>
                <a:spcPts val="700"/>
              </a:spcBef>
              <a:buClr>
                <a:schemeClr val="accent5"/>
              </a:buClr>
              <a:buFont typeface="System Font Regular"/>
              <a:buChar char="-"/>
              <a:tabLst/>
              <a:defRPr sz="1600">
                <a:solidFill>
                  <a:schemeClr val="accent1"/>
                </a:solidFill>
              </a:defRPr>
            </a:lvl3pPr>
            <a:lvl4pPr marL="984250" indent="-225425">
              <a:spcBef>
                <a:spcPts val="700"/>
              </a:spcBef>
              <a:buClr>
                <a:schemeClr val="accent5"/>
              </a:buClr>
              <a:buFont typeface="Courier New" panose="02070309020205020404" pitchFamily="49" charset="0"/>
              <a:buChar char="o"/>
              <a:tabLst/>
              <a:defRPr sz="1400">
                <a:solidFill>
                  <a:schemeClr val="accent1"/>
                </a:solidFill>
              </a:defRPr>
            </a:lvl4pPr>
            <a:lvl5pPr>
              <a:buClr>
                <a:schemeClr val="accent5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3FDFC-5640-B844-8A89-1C97A14F0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7104496"/>
            <a:ext cx="2743200" cy="365125"/>
          </a:xfrm>
        </p:spPr>
        <p:txBody>
          <a:bodyPr/>
          <a:lstStyle/>
          <a:p>
            <a:fld id="{8D9B6C80-6E4C-9E41-99CA-827972CBEB8E}" type="datetimeFigureOut">
              <a:rPr lang="fr-FR" smtClean="0"/>
              <a:t>04/12/2024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865941-F347-B44E-8D5D-FB7F9F8E0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104496"/>
            <a:ext cx="4114800" cy="36512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C139F4-B41C-B14C-B581-6CFBA3FC0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7104496"/>
            <a:ext cx="2743200" cy="365125"/>
          </a:xfrm>
        </p:spPr>
        <p:txBody>
          <a:bodyPr/>
          <a:lstStyle/>
          <a:p>
            <a:fld id="{1AB4D76F-E98B-8C40-B24E-DBA088A9CE8A}" type="slidenum">
              <a:rPr lang="fr-FR" smtClean="0"/>
              <a:t>‹#›</a:t>
            </a:fld>
            <a:endParaRPr lang="fr-FR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6B9CC72C-C902-0F4E-A0F6-A88EF385CCE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66892" y="1649843"/>
            <a:ext cx="4525108" cy="2088000"/>
          </a:xfrm>
          <a:solidFill>
            <a:schemeClr val="bg1">
              <a:lumMod val="95000"/>
            </a:schemeClr>
          </a:solidFill>
        </p:spPr>
        <p:txBody>
          <a:bodyPr tIns="324000"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GB" dirty="0"/>
              <a:t>Click icon to insert a picture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44F310A7-07BB-4D40-963C-3D7EB8AD0C0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666891" y="3942761"/>
            <a:ext cx="4525108" cy="2088000"/>
          </a:xfrm>
          <a:solidFill>
            <a:schemeClr val="bg1">
              <a:lumMod val="95000"/>
            </a:schemeClr>
          </a:solidFill>
        </p:spPr>
        <p:txBody>
          <a:bodyPr tIns="324000"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GB" dirty="0"/>
              <a:t>Click icon to insert a picture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36F6FB2-284E-904E-8C42-029BDAF585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823" y="6259202"/>
            <a:ext cx="1412940" cy="41564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5619C19-790A-2942-A71F-67018BBC2556}"/>
              </a:ext>
            </a:extLst>
          </p:cNvPr>
          <p:cNvSpPr txBox="1"/>
          <p:nvPr/>
        </p:nvSpPr>
        <p:spPr>
          <a:xfrm>
            <a:off x="10971957" y="6250632"/>
            <a:ext cx="1426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GB" b="1" noProof="1">
                <a:solidFill>
                  <a:schemeClr val="accent1"/>
                </a:solidFill>
              </a:rPr>
              <a:t>vito.be</a:t>
            </a:r>
          </a:p>
        </p:txBody>
      </p:sp>
    </p:spTree>
    <p:extLst>
      <p:ext uri="{BB962C8B-B14F-4D97-AF65-F5344CB8AC3E}">
        <p14:creationId xmlns:p14="http://schemas.microsoft.com/office/powerpoint/2010/main" val="18386050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1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DD6ED-F8F1-144E-9BB9-DBCBA3837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158" y="234501"/>
            <a:ext cx="8538354" cy="881784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5B1B9-1D9F-1D44-9B82-9310CF8FA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3158" y="1520042"/>
            <a:ext cx="4948962" cy="4494815"/>
          </a:xfrm>
        </p:spPr>
        <p:txBody>
          <a:bodyPr>
            <a:normAutofit/>
          </a:bodyPr>
          <a:lstStyle>
            <a:lvl1pPr marL="271463" indent="-271463">
              <a:spcBef>
                <a:spcPts val="700"/>
              </a:spcBef>
              <a:buClr>
                <a:schemeClr val="accent5"/>
              </a:buClr>
              <a:buFont typeface="Wingdings" pitchFamily="2" charset="2"/>
              <a:buChar char="§"/>
              <a:tabLst/>
              <a:defRPr sz="2000">
                <a:solidFill>
                  <a:schemeClr val="accent1"/>
                </a:solidFill>
              </a:defRPr>
            </a:lvl1pPr>
            <a:lvl2pPr marL="498475" indent="-227013">
              <a:spcBef>
                <a:spcPts val="700"/>
              </a:spcBef>
              <a:buClr>
                <a:schemeClr val="accent5"/>
              </a:buClr>
              <a:tabLst/>
              <a:defRPr sz="1800">
                <a:solidFill>
                  <a:schemeClr val="accent1"/>
                </a:solidFill>
              </a:defRPr>
            </a:lvl2pPr>
            <a:lvl3pPr marL="758825" indent="-225425">
              <a:spcBef>
                <a:spcPts val="700"/>
              </a:spcBef>
              <a:buClr>
                <a:schemeClr val="accent5"/>
              </a:buClr>
              <a:buFont typeface="System Font Regular"/>
              <a:buChar char="-"/>
              <a:tabLst/>
              <a:defRPr sz="1600">
                <a:solidFill>
                  <a:schemeClr val="accent1"/>
                </a:solidFill>
              </a:defRPr>
            </a:lvl3pPr>
            <a:lvl4pPr marL="984250" indent="-225425">
              <a:spcBef>
                <a:spcPts val="700"/>
              </a:spcBef>
              <a:buClr>
                <a:schemeClr val="accent5"/>
              </a:buClr>
              <a:buFont typeface="Courier New" panose="02070309020205020404" pitchFamily="49" charset="0"/>
              <a:buChar char="o"/>
              <a:tabLst/>
              <a:defRPr sz="1400">
                <a:solidFill>
                  <a:schemeClr val="accent1"/>
                </a:solidFill>
              </a:defRPr>
            </a:lvl4pPr>
            <a:lvl5pPr>
              <a:buClr>
                <a:schemeClr val="accent5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3FDFC-5640-B844-8A89-1C97A14F0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7104496"/>
            <a:ext cx="2743200" cy="365125"/>
          </a:xfrm>
        </p:spPr>
        <p:txBody>
          <a:bodyPr/>
          <a:lstStyle/>
          <a:p>
            <a:fld id="{8D9B6C80-6E4C-9E41-99CA-827972CBEB8E}" type="datetimeFigureOut">
              <a:rPr lang="fr-FR" smtClean="0"/>
              <a:t>04/12/2024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865941-F347-B44E-8D5D-FB7F9F8E0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104496"/>
            <a:ext cx="4114800" cy="36512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C139F4-B41C-B14C-B581-6CFBA3FC0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7104496"/>
            <a:ext cx="2743200" cy="365125"/>
          </a:xfrm>
        </p:spPr>
        <p:txBody>
          <a:bodyPr/>
          <a:lstStyle/>
          <a:p>
            <a:fld id="{1AB4D76F-E98B-8C40-B24E-DBA088A9CE8A}" type="slidenum">
              <a:rPr lang="fr-FR" smtClean="0"/>
              <a:t>‹#›</a:t>
            </a:fld>
            <a:endParaRPr lang="fr-FR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04237E-6FD3-A74D-8472-EEB0B2B57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823" y="6259202"/>
            <a:ext cx="1412940" cy="415640"/>
          </a:xfrm>
          <a:prstGeom prst="rect">
            <a:avLst/>
          </a:prstGeom>
        </p:spPr>
      </p:pic>
      <p:sp>
        <p:nvSpPr>
          <p:cNvPr id="9" name="Chart Placeholder 9">
            <a:extLst>
              <a:ext uri="{FF2B5EF4-FFF2-40B4-BE49-F238E27FC236}">
                <a16:creationId xmlns:a16="http://schemas.microsoft.com/office/drawing/2014/main" id="{25FF5F77-0C36-C648-97CC-7317D9CA4B1C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6209881" y="1520042"/>
            <a:ext cx="5486819" cy="4494815"/>
          </a:xfrm>
        </p:spPr>
        <p:txBody>
          <a:bodyPr tIns="468000"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GB" dirty="0"/>
              <a:t>Click icon to insert a chart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A166D3-E4BB-9640-BF04-9836D98D39A3}"/>
              </a:ext>
            </a:extLst>
          </p:cNvPr>
          <p:cNvSpPr txBox="1"/>
          <p:nvPr/>
        </p:nvSpPr>
        <p:spPr>
          <a:xfrm>
            <a:off x="10971957" y="6250632"/>
            <a:ext cx="1426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GB" b="1" noProof="1">
                <a:solidFill>
                  <a:schemeClr val="accent1"/>
                </a:solidFill>
              </a:rPr>
              <a:t>vito.be</a:t>
            </a:r>
          </a:p>
        </p:txBody>
      </p:sp>
    </p:spTree>
    <p:extLst>
      <p:ext uri="{BB962C8B-B14F-4D97-AF65-F5344CB8AC3E}">
        <p14:creationId xmlns:p14="http://schemas.microsoft.com/office/powerpoint/2010/main" val="27816449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1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DD6ED-F8F1-144E-9BB9-DBCBA3837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158" y="234501"/>
            <a:ext cx="8538354" cy="881784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3FDFC-5640-B844-8A89-1C97A14F0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7104496"/>
            <a:ext cx="2743200" cy="365125"/>
          </a:xfrm>
        </p:spPr>
        <p:txBody>
          <a:bodyPr/>
          <a:lstStyle/>
          <a:p>
            <a:fld id="{8D9B6C80-6E4C-9E41-99CA-827972CBEB8E}" type="datetimeFigureOut">
              <a:rPr lang="fr-FR" smtClean="0"/>
              <a:t>04/12/2024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865941-F347-B44E-8D5D-FB7F9F8E0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104496"/>
            <a:ext cx="4114800" cy="36512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C139F4-B41C-B14C-B581-6CFBA3FC0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7104496"/>
            <a:ext cx="2743200" cy="365125"/>
          </a:xfrm>
        </p:spPr>
        <p:txBody>
          <a:bodyPr/>
          <a:lstStyle/>
          <a:p>
            <a:fld id="{1AB4D76F-E98B-8C40-B24E-DBA088A9CE8A}" type="slidenum">
              <a:rPr lang="fr-FR" smtClean="0"/>
              <a:t>‹#›</a:t>
            </a:fld>
            <a:endParaRPr lang="fr-FR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04237E-6FD3-A74D-8472-EEB0B2B57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823" y="6259202"/>
            <a:ext cx="1412940" cy="4156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A166D3-E4BB-9640-BF04-9836D98D39A3}"/>
              </a:ext>
            </a:extLst>
          </p:cNvPr>
          <p:cNvSpPr txBox="1"/>
          <p:nvPr/>
        </p:nvSpPr>
        <p:spPr>
          <a:xfrm>
            <a:off x="10971957" y="6250632"/>
            <a:ext cx="1426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GB" b="1" noProof="1">
                <a:solidFill>
                  <a:schemeClr val="accent1"/>
                </a:solidFill>
              </a:rPr>
              <a:t>vito.be</a:t>
            </a:r>
          </a:p>
        </p:txBody>
      </p:sp>
      <p:sp>
        <p:nvSpPr>
          <p:cNvPr id="10" name="Table Placeholder 7">
            <a:extLst>
              <a:ext uri="{FF2B5EF4-FFF2-40B4-BE49-F238E27FC236}">
                <a16:creationId xmlns:a16="http://schemas.microsoft.com/office/drawing/2014/main" id="{C20B2B7C-1923-EE4E-A3C6-68B36BDFFB2A}"/>
              </a:ext>
            </a:extLst>
          </p:cNvPr>
          <p:cNvSpPr>
            <a:spLocks noGrp="1"/>
          </p:cNvSpPr>
          <p:nvPr>
            <p:ph type="tbl" sz="quarter" idx="15" hasCustomPrompt="1"/>
          </p:nvPr>
        </p:nvSpPr>
        <p:spPr>
          <a:xfrm>
            <a:off x="1127125" y="1545939"/>
            <a:ext cx="9926062" cy="4469099"/>
          </a:xfrm>
        </p:spPr>
        <p:txBody>
          <a:bodyPr tIns="288000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GB" dirty="0"/>
              <a:t>Click icon to insert  table</a:t>
            </a:r>
          </a:p>
        </p:txBody>
      </p:sp>
    </p:spTree>
    <p:extLst>
      <p:ext uri="{BB962C8B-B14F-4D97-AF65-F5344CB8AC3E}">
        <p14:creationId xmlns:p14="http://schemas.microsoft.com/office/powerpoint/2010/main" val="3071930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1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DD6ED-F8F1-144E-9BB9-DBCBA3837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158" y="234501"/>
            <a:ext cx="8538354" cy="881784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3FDFC-5640-B844-8A89-1C97A14F0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7104496"/>
            <a:ext cx="2743200" cy="365125"/>
          </a:xfrm>
        </p:spPr>
        <p:txBody>
          <a:bodyPr/>
          <a:lstStyle/>
          <a:p>
            <a:fld id="{8D9B6C80-6E4C-9E41-99CA-827972CBEB8E}" type="datetimeFigureOut">
              <a:rPr lang="fr-FR" smtClean="0"/>
              <a:t>04/12/2024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865941-F347-B44E-8D5D-FB7F9F8E0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104496"/>
            <a:ext cx="4114800" cy="36512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C139F4-B41C-B14C-B581-6CFBA3FC0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7104496"/>
            <a:ext cx="2743200" cy="365125"/>
          </a:xfrm>
        </p:spPr>
        <p:txBody>
          <a:bodyPr/>
          <a:lstStyle/>
          <a:p>
            <a:fld id="{1AB4D76F-E98B-8C40-B24E-DBA088A9CE8A}" type="slidenum">
              <a:rPr lang="fr-FR" smtClean="0"/>
              <a:t>‹#›</a:t>
            </a:fld>
            <a:endParaRPr lang="fr-FR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EFED67C-E4C0-1A48-9582-F60B9FAA8AFB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033163" y="1138492"/>
            <a:ext cx="8110837" cy="558217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accent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Subtitle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B6BB97-4A46-434A-BFA4-E07824FAC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823" y="6259202"/>
            <a:ext cx="1412940" cy="4156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EB175C6-1ED0-1442-A78A-E571A3A1401A}"/>
              </a:ext>
            </a:extLst>
          </p:cNvPr>
          <p:cNvSpPr txBox="1"/>
          <p:nvPr/>
        </p:nvSpPr>
        <p:spPr>
          <a:xfrm>
            <a:off x="10971957" y="6250632"/>
            <a:ext cx="1426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GB" b="1" noProof="1">
                <a:solidFill>
                  <a:schemeClr val="accent1"/>
                </a:solidFill>
              </a:rPr>
              <a:t>vito.be</a:t>
            </a:r>
          </a:p>
        </p:txBody>
      </p:sp>
    </p:spTree>
    <p:extLst>
      <p:ext uri="{BB962C8B-B14F-4D97-AF65-F5344CB8AC3E}">
        <p14:creationId xmlns:p14="http://schemas.microsoft.com/office/powerpoint/2010/main" val="27028462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1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DD6ED-F8F1-144E-9BB9-DBCBA3837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158" y="234501"/>
            <a:ext cx="8538354" cy="881784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3FDFC-5640-B844-8A89-1C97A14F0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7104496"/>
            <a:ext cx="2743200" cy="365125"/>
          </a:xfrm>
        </p:spPr>
        <p:txBody>
          <a:bodyPr/>
          <a:lstStyle/>
          <a:p>
            <a:fld id="{8D9B6C80-6E4C-9E41-99CA-827972CBEB8E}" type="datetimeFigureOut">
              <a:rPr lang="fr-FR" smtClean="0"/>
              <a:t>04/12/2024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865941-F347-B44E-8D5D-FB7F9F8E0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104496"/>
            <a:ext cx="4114800" cy="36512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C139F4-B41C-B14C-B581-6CFBA3FC0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7104496"/>
            <a:ext cx="2743200" cy="365125"/>
          </a:xfrm>
        </p:spPr>
        <p:txBody>
          <a:bodyPr/>
          <a:lstStyle/>
          <a:p>
            <a:fld id="{1AB4D76F-E98B-8C40-B24E-DBA088A9CE8A}" type="slidenum">
              <a:rPr lang="fr-FR" smtClean="0"/>
              <a:t>‹#›</a:t>
            </a:fld>
            <a:endParaRPr lang="fr-FR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EFED67C-E4C0-1A48-9582-F60B9FAA8AFB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033163" y="1138492"/>
            <a:ext cx="8110837" cy="558217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Subtitle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B6BB97-4A46-434A-BFA4-E07824FAC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823" y="6259202"/>
            <a:ext cx="1412940" cy="4156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EB175C6-1ED0-1442-A78A-E571A3A1401A}"/>
              </a:ext>
            </a:extLst>
          </p:cNvPr>
          <p:cNvSpPr txBox="1"/>
          <p:nvPr/>
        </p:nvSpPr>
        <p:spPr>
          <a:xfrm>
            <a:off x="10971957" y="6250632"/>
            <a:ext cx="1426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GB" b="1" noProof="1">
                <a:solidFill>
                  <a:schemeClr val="accent1"/>
                </a:solidFill>
              </a:rPr>
              <a:t>vito.be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8E6993C-4425-C344-938D-0C1FC7052A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33158" y="3748178"/>
            <a:ext cx="9877425" cy="720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66FA83F-B333-7F4F-B938-9EB51B5130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45417" y="3164194"/>
            <a:ext cx="36000" cy="612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71243D7-1271-4443-A1A3-D61ADE36B72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1823" y="2126363"/>
            <a:ext cx="1638300" cy="983458"/>
          </a:xfrm>
        </p:spPr>
        <p:txBody>
          <a:bodyPr anchor="b">
            <a:noAutofit/>
          </a:bodyPr>
          <a:lstStyle>
            <a:lvl1pPr marL="0" indent="0" algn="ctr">
              <a:buFontTx/>
              <a:buNone/>
              <a:defRPr sz="1400" b="1">
                <a:solidFill>
                  <a:schemeClr val="accent1"/>
                </a:solidFill>
              </a:defRPr>
            </a:lvl1pPr>
            <a:lvl2pPr marL="12700" indent="0" algn="ctr">
              <a:buFontTx/>
              <a:buNone/>
              <a:tabLst/>
              <a:defRPr sz="1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C64754B0-73A0-D74A-A2E7-47D53038EF2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408938" y="4476823"/>
            <a:ext cx="1638300" cy="983458"/>
          </a:xfrm>
        </p:spPr>
        <p:txBody>
          <a:bodyPr anchor="t">
            <a:noAutofit/>
          </a:bodyPr>
          <a:lstStyle>
            <a:lvl1pPr marL="0" indent="0" algn="ctr">
              <a:buFontTx/>
              <a:buNone/>
              <a:defRPr sz="1400" b="1"/>
            </a:lvl1pPr>
            <a:lvl2pPr marL="12700" indent="0" algn="ctr">
              <a:buFontTx/>
              <a:buNone/>
              <a:tabLst/>
              <a:defRPr sz="1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FFF19183-ABF7-854F-A393-30E0C9B1FF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09800" y="3784754"/>
            <a:ext cx="36000" cy="612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4EF5A605-8BB5-E142-A20D-AC83F50A5C8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61653" y="3164194"/>
            <a:ext cx="36000" cy="612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7325FB54-CCB0-0D47-92B4-1170D2063CA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458059" y="2126363"/>
            <a:ext cx="1638300" cy="983458"/>
          </a:xfrm>
        </p:spPr>
        <p:txBody>
          <a:bodyPr anchor="b">
            <a:noAutofit/>
          </a:bodyPr>
          <a:lstStyle>
            <a:lvl1pPr marL="0" indent="0" algn="ctr">
              <a:buFontTx/>
              <a:buNone/>
              <a:defRPr sz="1400" b="1">
                <a:solidFill>
                  <a:schemeClr val="accent1"/>
                </a:solidFill>
              </a:defRPr>
            </a:lvl1pPr>
            <a:lvl2pPr marL="12700" indent="0" algn="ctr">
              <a:buFontTx/>
              <a:buNone/>
              <a:tabLst/>
              <a:defRPr sz="1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6C10A245-54AE-A841-BA3B-2BC6B6B5B8F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77889" y="3164194"/>
            <a:ext cx="36000" cy="612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63C9C43D-ADCF-B449-9067-BAE811640F2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74295" y="2126363"/>
            <a:ext cx="1638300" cy="983458"/>
          </a:xfrm>
        </p:spPr>
        <p:txBody>
          <a:bodyPr anchor="b">
            <a:noAutofit/>
          </a:bodyPr>
          <a:lstStyle>
            <a:lvl1pPr marL="0" indent="0" algn="ctr">
              <a:buFontTx/>
              <a:buNone/>
              <a:defRPr sz="1400" b="1">
                <a:solidFill>
                  <a:schemeClr val="accent1"/>
                </a:solidFill>
              </a:defRPr>
            </a:lvl1pPr>
            <a:lvl2pPr marL="12700" indent="0" algn="ctr">
              <a:buFontTx/>
              <a:buNone/>
              <a:tabLst/>
              <a:defRPr sz="1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98085A7C-665C-9B4C-8194-E3F78D17544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294125" y="3164194"/>
            <a:ext cx="36000" cy="612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06DBA024-E318-C040-B6DC-998C557D2A4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490531" y="2126363"/>
            <a:ext cx="1638300" cy="983458"/>
          </a:xfrm>
        </p:spPr>
        <p:txBody>
          <a:bodyPr anchor="b">
            <a:noAutofit/>
          </a:bodyPr>
          <a:lstStyle>
            <a:lvl1pPr marL="0" indent="0" algn="ctr">
              <a:buFontTx/>
              <a:buNone/>
              <a:defRPr sz="1400" b="1">
                <a:solidFill>
                  <a:schemeClr val="accent1"/>
                </a:solidFill>
              </a:defRPr>
            </a:lvl1pPr>
            <a:lvl2pPr marL="12700" indent="0" algn="ctr">
              <a:buFontTx/>
              <a:buNone/>
              <a:tabLst/>
              <a:defRPr sz="1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B0014FD0-E64F-4C45-A6E1-329A4CE030A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310361" y="3164194"/>
            <a:ext cx="36000" cy="612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BB96F171-8CB9-6C4E-AD18-831364B4103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506767" y="2126363"/>
            <a:ext cx="1638300" cy="983458"/>
          </a:xfrm>
        </p:spPr>
        <p:txBody>
          <a:bodyPr anchor="b">
            <a:noAutofit/>
          </a:bodyPr>
          <a:lstStyle>
            <a:lvl1pPr marL="0" indent="0" algn="ctr">
              <a:buFontTx/>
              <a:buNone/>
              <a:defRPr sz="1400" b="1">
                <a:solidFill>
                  <a:schemeClr val="accent1"/>
                </a:solidFill>
              </a:defRPr>
            </a:lvl1pPr>
            <a:lvl2pPr marL="12700" indent="0" algn="ctr">
              <a:buFontTx/>
              <a:buNone/>
              <a:tabLst/>
              <a:defRPr sz="1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85FFF75B-3794-7E49-AF19-BF2C771D29F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422442" y="4476823"/>
            <a:ext cx="1638300" cy="983458"/>
          </a:xfrm>
        </p:spPr>
        <p:txBody>
          <a:bodyPr anchor="t">
            <a:noAutofit/>
          </a:bodyPr>
          <a:lstStyle>
            <a:lvl1pPr marL="0" indent="0" algn="ctr">
              <a:buFontTx/>
              <a:buNone/>
              <a:defRPr sz="1400" b="1">
                <a:solidFill>
                  <a:schemeClr val="accent1"/>
                </a:solidFill>
              </a:defRPr>
            </a:lvl1pPr>
            <a:lvl2pPr marL="12700" indent="0" algn="ctr">
              <a:buFontTx/>
              <a:buNone/>
              <a:tabLst/>
              <a:defRPr sz="1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634CF6AF-5661-3E4D-83DB-C15E16D3462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223304" y="3784754"/>
            <a:ext cx="36000" cy="612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638DB5C9-0165-2B43-971A-AD22AD11298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435946" y="4476823"/>
            <a:ext cx="1638300" cy="983458"/>
          </a:xfrm>
        </p:spPr>
        <p:txBody>
          <a:bodyPr anchor="t">
            <a:noAutofit/>
          </a:bodyPr>
          <a:lstStyle>
            <a:lvl1pPr marL="0" indent="0" algn="ctr">
              <a:buFontTx/>
              <a:buNone/>
              <a:defRPr sz="1400" b="1">
                <a:solidFill>
                  <a:schemeClr val="accent1"/>
                </a:solidFill>
              </a:defRPr>
            </a:lvl1pPr>
            <a:lvl2pPr marL="12700" indent="0" algn="ctr">
              <a:buFontTx/>
              <a:buNone/>
              <a:tabLst/>
              <a:defRPr sz="1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43542C71-F6D0-FE4C-AC39-99A6F427CCB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36808" y="3784754"/>
            <a:ext cx="36000" cy="612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9" name="Text Placeholder 13">
            <a:extLst>
              <a:ext uri="{FF2B5EF4-FFF2-40B4-BE49-F238E27FC236}">
                <a16:creationId xmlns:a16="http://schemas.microsoft.com/office/drawing/2014/main" id="{DC40323E-33C7-3348-B410-E2E65DEAE522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449450" y="4476823"/>
            <a:ext cx="1638300" cy="983458"/>
          </a:xfrm>
        </p:spPr>
        <p:txBody>
          <a:bodyPr anchor="t">
            <a:noAutofit/>
          </a:bodyPr>
          <a:lstStyle>
            <a:lvl1pPr marL="0" indent="0" algn="ctr">
              <a:buFontTx/>
              <a:buNone/>
              <a:defRPr sz="1400" b="1">
                <a:solidFill>
                  <a:schemeClr val="accent1"/>
                </a:solidFill>
              </a:defRPr>
            </a:lvl1pPr>
            <a:lvl2pPr marL="12700" indent="0" algn="ctr">
              <a:buFontTx/>
              <a:buNone/>
              <a:tabLst/>
              <a:defRPr sz="1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22DA1606-0568-4242-9820-9C583D0FB95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250312" y="3784754"/>
            <a:ext cx="36000" cy="612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31" name="Text Placeholder 13">
            <a:extLst>
              <a:ext uri="{FF2B5EF4-FFF2-40B4-BE49-F238E27FC236}">
                <a16:creationId xmlns:a16="http://schemas.microsoft.com/office/drawing/2014/main" id="{F2D8B01B-F61D-4446-A53C-DD3C3858A5A3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462954" y="4476823"/>
            <a:ext cx="1638300" cy="983458"/>
          </a:xfrm>
        </p:spPr>
        <p:txBody>
          <a:bodyPr anchor="t">
            <a:noAutofit/>
          </a:bodyPr>
          <a:lstStyle>
            <a:lvl1pPr marL="0" indent="0" algn="ctr">
              <a:buFontTx/>
              <a:buNone/>
              <a:defRPr sz="1400" b="1">
                <a:solidFill>
                  <a:schemeClr val="accent1"/>
                </a:solidFill>
              </a:defRPr>
            </a:lvl1pPr>
            <a:lvl2pPr marL="12700" indent="0" algn="ctr">
              <a:buFontTx/>
              <a:buNone/>
              <a:tabLst/>
              <a:defRPr sz="1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2" name="Text Placeholder 9">
            <a:extLst>
              <a:ext uri="{FF2B5EF4-FFF2-40B4-BE49-F238E27FC236}">
                <a16:creationId xmlns:a16="http://schemas.microsoft.com/office/drawing/2014/main" id="{5E7831FC-2811-6346-A2FE-6EB21E476F7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263816" y="3784754"/>
            <a:ext cx="36000" cy="612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/>
            </a:lvl1pPr>
          </a:lstStyle>
          <a:p>
            <a:pPr lvl="0"/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688617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1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screen Picture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5F6C448-6586-834C-9B17-D15F58B9BB1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  <a:alpha val="78093"/>
            </a:schemeClr>
          </a:solidFill>
        </p:spPr>
        <p:txBody>
          <a:bodyPr tIns="72000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GB" dirty="0"/>
              <a:t>Click icon to insert a picture (light)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B5F8EC50-517F-F84F-B8B9-5240B652E95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824" y="6259223"/>
            <a:ext cx="1412939" cy="415619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en-GB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7104591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screen Picture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5F6C448-6586-834C-9B17-D15F58B9BB1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65000"/>
              <a:alpha val="78093"/>
            </a:schemeClr>
          </a:solidFill>
        </p:spPr>
        <p:txBody>
          <a:bodyPr tIns="72000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GB" dirty="0"/>
              <a:t>Click icon to insert a picture (dark)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B5F8EC50-517F-F84F-B8B9-5240B652E95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824" y="6259223"/>
            <a:ext cx="1412939" cy="415619"/>
          </a:xfr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en-GB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1055867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9641C00-5DFE-1B46-B878-411155246B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9947" y="6097520"/>
            <a:ext cx="1784355" cy="52489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2040803-8A02-5C44-9186-CF4BD18FCFF6}"/>
              </a:ext>
            </a:extLst>
          </p:cNvPr>
          <p:cNvSpPr txBox="1"/>
          <p:nvPr/>
        </p:nvSpPr>
        <p:spPr>
          <a:xfrm>
            <a:off x="10289073" y="6099911"/>
            <a:ext cx="1426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</a:pPr>
            <a:r>
              <a:rPr lang="en-GB" sz="2400" b="1" noProof="1">
                <a:solidFill>
                  <a:schemeClr val="bg1"/>
                </a:solidFill>
              </a:rPr>
              <a:t>vito.be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331B85F-B31A-7242-AE18-96479867B43D}"/>
              </a:ext>
            </a:extLst>
          </p:cNvPr>
          <p:cNvGrpSpPr/>
          <p:nvPr/>
        </p:nvGrpSpPr>
        <p:grpSpPr>
          <a:xfrm>
            <a:off x="3779987" y="521625"/>
            <a:ext cx="5652017" cy="5726267"/>
            <a:chOff x="7306220" y="1109826"/>
            <a:chExt cx="4306745" cy="436332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E763F73-2594-A343-84CF-3829304795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58616" y="4315366"/>
              <a:ext cx="2643890" cy="115778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75F1567-C7EB-CC44-8B56-485DCE07DD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69291" y="1109826"/>
              <a:ext cx="1743674" cy="231917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8DF3218-E974-5F4D-85AB-7D1553E1521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06220" y="1198661"/>
              <a:ext cx="1213185" cy="3240817"/>
            </a:xfrm>
            <a:prstGeom prst="rect">
              <a:avLst/>
            </a:prstGeom>
          </p:spPr>
        </p:pic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91CF03-8A8E-1846-A7BE-8DF1908583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6057" y="1684860"/>
            <a:ext cx="3890963" cy="304360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4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Quote</a:t>
            </a:r>
          </a:p>
        </p:txBody>
      </p:sp>
    </p:spTree>
    <p:extLst>
      <p:ext uri="{BB962C8B-B14F-4D97-AF65-F5344CB8AC3E}">
        <p14:creationId xmlns:p14="http://schemas.microsoft.com/office/powerpoint/2010/main" val="20018097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screen for l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ED5B27-55F7-724E-8B45-AA5AAB007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6C80-6E4C-9E41-99CA-827972CBEB8E}" type="datetimeFigureOut">
              <a:rPr lang="fr-FR" smtClean="0"/>
              <a:t>04/12/2024</a:t>
            </a:fld>
            <a:endParaRPr lang="fr-F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E7BDF4-55DA-7C40-95B8-7EA499D7E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7811B4-8FE1-5F44-8D05-4A88F62F3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D76F-E98B-8C40-B24E-DBA088A9CE8A}" type="slidenum">
              <a:rPr lang="fr-FR" smtClean="0"/>
              <a:t>‹#›</a:t>
            </a:fld>
            <a:endParaRPr lang="fr-FR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5F6C448-6586-834C-9B17-D15F58B9BB1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261257"/>
            <a:ext cx="12192000" cy="7119257"/>
          </a:xfrm>
          <a:solidFill>
            <a:schemeClr val="bg1"/>
          </a:solidFill>
        </p:spPr>
        <p:txBody>
          <a:bodyPr tIns="72000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Click the white surface  -&gt; Insert  -&gt; Picture (light)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C60286E-C4A4-5343-86AD-AE3D28F314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04170" y="2784268"/>
            <a:ext cx="4383660" cy="1289464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en-GB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1628889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 - Take-Away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60317-7E91-7246-90E6-A5DAE522A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417" y="2624137"/>
            <a:ext cx="3185988" cy="1600200"/>
          </a:xfrm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CAB6BD-08EB-B740-8326-E11FF8C2DF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823" y="6259202"/>
            <a:ext cx="1412940" cy="4156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7646E38-F0C4-8640-B269-678413E0FDA2}"/>
              </a:ext>
            </a:extLst>
          </p:cNvPr>
          <p:cNvSpPr txBox="1"/>
          <p:nvPr/>
        </p:nvSpPr>
        <p:spPr>
          <a:xfrm>
            <a:off x="10971957" y="6250632"/>
            <a:ext cx="1426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GB" b="1" noProof="1">
                <a:solidFill>
                  <a:schemeClr val="bg1"/>
                </a:solidFill>
              </a:rPr>
              <a:t>vito.be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3B7159C-7415-8844-A680-A08956B1D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1144" y="1355168"/>
            <a:ext cx="7216540" cy="4147663"/>
          </a:xfrm>
        </p:spPr>
        <p:txBody>
          <a:bodyPr anchor="ctr">
            <a:normAutofit/>
          </a:bodyPr>
          <a:lstStyle>
            <a:lvl1pPr marL="271463" indent="-271463">
              <a:spcBef>
                <a:spcPts val="700"/>
              </a:spcBef>
              <a:buClr>
                <a:schemeClr val="bg1"/>
              </a:buClr>
              <a:buFont typeface="Wingdings" pitchFamily="2" charset="2"/>
              <a:buChar char="§"/>
              <a:tabLst/>
              <a:defRPr sz="2000">
                <a:solidFill>
                  <a:schemeClr val="bg1"/>
                </a:solidFill>
              </a:defRPr>
            </a:lvl1pPr>
            <a:lvl2pPr marL="498475" indent="-227013">
              <a:spcBef>
                <a:spcPts val="700"/>
              </a:spcBef>
              <a:buClr>
                <a:schemeClr val="bg1"/>
              </a:buClr>
              <a:tabLst/>
              <a:defRPr sz="1800">
                <a:solidFill>
                  <a:schemeClr val="bg1"/>
                </a:solidFill>
              </a:defRPr>
            </a:lvl2pPr>
            <a:lvl3pPr marL="758825" indent="-225425">
              <a:spcBef>
                <a:spcPts val="700"/>
              </a:spcBef>
              <a:buClr>
                <a:schemeClr val="bg1"/>
              </a:buClr>
              <a:buFont typeface="System Font Regular"/>
              <a:buChar char="-"/>
              <a:tabLst/>
              <a:defRPr sz="1600">
                <a:solidFill>
                  <a:schemeClr val="bg1"/>
                </a:solidFill>
              </a:defRPr>
            </a:lvl3pPr>
            <a:lvl4pPr marL="984250" indent="-225425">
              <a:spcBef>
                <a:spcPts val="700"/>
              </a:spcBef>
              <a:buClr>
                <a:schemeClr val="bg1"/>
              </a:buClr>
              <a:buFont typeface="Courier New" panose="02070309020205020404" pitchFamily="49" charset="0"/>
              <a:buChar char="o"/>
              <a:tabLst/>
              <a:defRPr sz="1400">
                <a:solidFill>
                  <a:schemeClr val="bg1"/>
                </a:solidFill>
              </a:defRPr>
            </a:lvl4pPr>
            <a:lvl5pPr>
              <a:buClr>
                <a:schemeClr val="accent5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1777445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1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 Detail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D1FC91BE-06A8-A04E-A4FA-2E17E7FB40BD}"/>
              </a:ext>
            </a:extLst>
          </p:cNvPr>
          <p:cNvGrpSpPr/>
          <p:nvPr/>
        </p:nvGrpSpPr>
        <p:grpSpPr>
          <a:xfrm>
            <a:off x="0" y="-1"/>
            <a:ext cx="10646006" cy="6858001"/>
            <a:chOff x="0" y="-1"/>
            <a:chExt cx="10646006" cy="685800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E763F73-2594-A343-84CF-3829304795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6597"/>
            <a:stretch/>
          </p:blipFill>
          <p:spPr>
            <a:xfrm>
              <a:off x="2480094" y="4144510"/>
              <a:ext cx="6634129" cy="271349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75F1567-C7EB-CC44-8B56-485DCE07DD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67000"/>
            <a:stretch/>
          </p:blipFill>
          <p:spPr>
            <a:xfrm>
              <a:off x="6270726" y="-1"/>
              <a:ext cx="4375280" cy="1920413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8DF3218-E974-5F4D-85AB-7D1553E152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276" t="45205"/>
            <a:stretch/>
          </p:blipFill>
          <p:spPr>
            <a:xfrm>
              <a:off x="0" y="-1"/>
              <a:ext cx="2883551" cy="4455936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C7AE40-46DE-4946-9D3C-489266BCB0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6005" y="1736727"/>
            <a:ext cx="5569525" cy="1237586"/>
          </a:xfrm>
          <a:noFill/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Thank you</a:t>
            </a:r>
            <a:br>
              <a:rPr lang="en-GB" dirty="0"/>
            </a:br>
            <a:r>
              <a:rPr lang="en-GB" dirty="0"/>
              <a:t>Dank u</a:t>
            </a:r>
            <a:endParaRPr lang="fr-FR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67F5877-23E7-3840-B406-F2E71B4676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46005" y="3635079"/>
            <a:ext cx="4340001" cy="1046162"/>
          </a:xfrm>
        </p:spPr>
        <p:txBody>
          <a:bodyPr>
            <a:normAutofit/>
          </a:bodyPr>
          <a:lstStyle>
            <a:lvl1pPr marL="0" indent="0">
              <a:spcBef>
                <a:spcPts val="400"/>
              </a:spcBef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Contact details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9641C00-5DFE-1B46-B878-411155246B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9947" y="6097520"/>
            <a:ext cx="1784355" cy="52489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2040803-8A02-5C44-9186-CF4BD18FCFF6}"/>
              </a:ext>
            </a:extLst>
          </p:cNvPr>
          <p:cNvSpPr txBox="1"/>
          <p:nvPr/>
        </p:nvSpPr>
        <p:spPr>
          <a:xfrm>
            <a:off x="10289073" y="6099911"/>
            <a:ext cx="1426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</a:pPr>
            <a:r>
              <a:rPr lang="en-GB" sz="2400" b="1" noProof="1">
                <a:solidFill>
                  <a:schemeClr val="bg1"/>
                </a:solidFill>
              </a:rPr>
              <a:t>vito.be</a:t>
            </a:r>
          </a:p>
        </p:txBody>
      </p:sp>
    </p:spTree>
    <p:extLst>
      <p:ext uri="{BB962C8B-B14F-4D97-AF65-F5344CB8AC3E}">
        <p14:creationId xmlns:p14="http://schemas.microsoft.com/office/powerpoint/2010/main" val="17262049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troscreen for dark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ED5B27-55F7-724E-8B45-AA5AAB007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6C80-6E4C-9E41-99CA-827972CBEB8E}" type="datetimeFigureOut">
              <a:rPr lang="fr-FR" smtClean="0"/>
              <a:t>04/12/2024</a:t>
            </a:fld>
            <a:endParaRPr lang="fr-F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E7BDF4-55DA-7C40-95B8-7EA499D7E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7811B4-8FE1-5F44-8D05-4A88F62F3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D76F-E98B-8C40-B24E-DBA088A9CE8A}" type="slidenum">
              <a:rPr lang="fr-FR" smtClean="0"/>
              <a:t>‹#›</a:t>
            </a:fld>
            <a:endParaRPr lang="fr-FR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5F6C448-6586-834C-9B17-D15F58B9BB1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261257"/>
            <a:ext cx="12192000" cy="7119257"/>
          </a:xfrm>
          <a:solidFill>
            <a:schemeClr val="bg1">
              <a:lumMod val="85000"/>
              <a:alpha val="78093"/>
            </a:schemeClr>
          </a:solidFill>
        </p:spPr>
        <p:txBody>
          <a:bodyPr tIns="72000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Click the grey surface  -&gt; Insert  -&gt; Picture (dark)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C60286E-C4A4-5343-86AD-AE3D28F314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04170" y="2784268"/>
            <a:ext cx="4383660" cy="1289464"/>
          </a:xfr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en-GB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123039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creen - with Deivic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DA2E265-BF3E-0346-9265-2879512F926A}"/>
              </a:ext>
            </a:extLst>
          </p:cNvPr>
          <p:cNvGrpSpPr/>
          <p:nvPr/>
        </p:nvGrpSpPr>
        <p:grpSpPr>
          <a:xfrm>
            <a:off x="242717" y="-1"/>
            <a:ext cx="10299778" cy="6882203"/>
            <a:chOff x="242717" y="-1"/>
            <a:chExt cx="10299778" cy="688220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3ACDEE2-3919-7C44-935E-48DF3052F6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13771"/>
            <a:stretch/>
          </p:blipFill>
          <p:spPr>
            <a:xfrm>
              <a:off x="2759570" y="4494601"/>
              <a:ext cx="6322984" cy="238760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695467B-F804-344E-9224-E143E2C0D9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57183"/>
            <a:stretch/>
          </p:blipFill>
          <p:spPr>
            <a:xfrm>
              <a:off x="6372419" y="0"/>
              <a:ext cx="4170076" cy="237481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B18B3FA-39A7-C14B-8464-1E7CEC3788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38180"/>
            <a:stretch/>
          </p:blipFill>
          <p:spPr>
            <a:xfrm>
              <a:off x="242717" y="-1"/>
              <a:ext cx="2901388" cy="4791421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A18AA50-4DB8-474D-8106-48F72F525A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27125" y="1122363"/>
            <a:ext cx="6267369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of the presentation</a:t>
            </a:r>
            <a:endParaRPr lang="fr-F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FDC020-0DEB-684D-9699-F5F7DBECF8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27125" y="3602039"/>
            <a:ext cx="6267369" cy="7443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</a:t>
            </a:r>
            <a:endParaRPr lang="fr-FR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C0870B7-099C-6B41-BC26-3741DD67FAF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7125" y="4512438"/>
            <a:ext cx="5161265" cy="80803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Presenter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8B97DBE-CE18-664E-B3DE-0B7964E48F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9947" y="6097520"/>
            <a:ext cx="1784355" cy="52489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1379C90-2ABC-9044-B12A-55243AA9ECBD}"/>
              </a:ext>
            </a:extLst>
          </p:cNvPr>
          <p:cNvSpPr txBox="1"/>
          <p:nvPr/>
        </p:nvSpPr>
        <p:spPr>
          <a:xfrm>
            <a:off x="10289073" y="6099911"/>
            <a:ext cx="1426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</a:pPr>
            <a:r>
              <a:rPr lang="en-GB" sz="2400" b="1" noProof="1">
                <a:solidFill>
                  <a:schemeClr val="bg1"/>
                </a:solidFill>
              </a:rPr>
              <a:t>vito.be</a:t>
            </a:r>
          </a:p>
        </p:txBody>
      </p:sp>
    </p:spTree>
    <p:extLst>
      <p:ext uri="{BB962C8B-B14F-4D97-AF65-F5344CB8AC3E}">
        <p14:creationId xmlns:p14="http://schemas.microsoft.com/office/powerpoint/2010/main" val="42262594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82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cr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8AA50-4DB8-474D-8106-48F72F525A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27125" y="1122363"/>
            <a:ext cx="6267369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of the presentation</a:t>
            </a:r>
            <a:endParaRPr lang="fr-F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FDC020-0DEB-684D-9699-F5F7DBECF8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27125" y="3602039"/>
            <a:ext cx="6267369" cy="7443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</a:t>
            </a:r>
            <a:endParaRPr lang="fr-FR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C0870B7-099C-6B41-BC26-3741DD67FAF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7125" y="4512438"/>
            <a:ext cx="5161265" cy="80803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Presenter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8B97DBE-CE18-664E-B3DE-0B7964E48F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9947" y="6097520"/>
            <a:ext cx="1784355" cy="52489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443CD00-4249-7241-BECB-D18BD8215A27}"/>
              </a:ext>
            </a:extLst>
          </p:cNvPr>
          <p:cNvSpPr txBox="1"/>
          <p:nvPr/>
        </p:nvSpPr>
        <p:spPr>
          <a:xfrm>
            <a:off x="10289073" y="6099911"/>
            <a:ext cx="1426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</a:pPr>
            <a:r>
              <a:rPr lang="en-GB" sz="2400" b="1" noProof="1">
                <a:solidFill>
                  <a:schemeClr val="bg1"/>
                </a:solidFill>
              </a:rPr>
              <a:t>vito.be</a:t>
            </a:r>
          </a:p>
        </p:txBody>
      </p:sp>
    </p:spTree>
    <p:extLst>
      <p:ext uri="{BB962C8B-B14F-4D97-AF65-F5344CB8AC3E}">
        <p14:creationId xmlns:p14="http://schemas.microsoft.com/office/powerpoint/2010/main" val="10458317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82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creen with pictu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8AA50-4DB8-474D-8106-48F72F525A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27125" y="1122363"/>
            <a:ext cx="5684314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of the presentation</a:t>
            </a:r>
            <a:endParaRPr lang="fr-F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FDC020-0DEB-684D-9699-F5F7DBECF8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27125" y="3602039"/>
            <a:ext cx="5684314" cy="7443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</a:t>
            </a:r>
            <a:endParaRPr lang="fr-FR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C0870B7-099C-6B41-BC26-3741DD67FAF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7125" y="4512438"/>
            <a:ext cx="5166162" cy="80803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Presenter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8B97DBE-CE18-664E-B3DE-0B7964E48F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9947" y="6097520"/>
            <a:ext cx="1784355" cy="524898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AA77A93-94C7-D64F-8087-DB49B7D39A6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08323" y="0"/>
            <a:ext cx="4983678" cy="6858000"/>
          </a:xfrm>
          <a:solidFill>
            <a:schemeClr val="bg1">
              <a:lumMod val="95000"/>
            </a:schemeClr>
          </a:solidFill>
        </p:spPr>
        <p:txBody>
          <a:bodyPr tIns="324000"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GB" dirty="0"/>
              <a:t>Click on the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298421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82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60317-7E91-7246-90E6-A5DAE522A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416" y="2624137"/>
            <a:ext cx="3932237" cy="1600200"/>
          </a:xfrm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CAB6BD-08EB-B740-8326-E11FF8C2DF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823" y="6259202"/>
            <a:ext cx="1412940" cy="415640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4DEE633-E943-A341-94F8-654579D2B7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45125" y="965341"/>
            <a:ext cx="6172200" cy="4912948"/>
          </a:xfrm>
        </p:spPr>
        <p:txBody>
          <a:bodyPr anchor="ctr"/>
          <a:lstStyle>
            <a:lvl1pPr marL="449263" indent="-449263">
              <a:buFont typeface="+mj-lt"/>
              <a:buAutoNum type="arabicPeriod"/>
              <a:tabLst/>
              <a:defRPr sz="2200">
                <a:solidFill>
                  <a:schemeClr val="bg1"/>
                </a:solidFill>
              </a:defRPr>
            </a:lvl1pPr>
            <a:lvl2pPr marL="449263" indent="0">
              <a:buNone/>
              <a:tabLst/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646E38-F0C4-8640-B269-678413E0FDA2}"/>
              </a:ext>
            </a:extLst>
          </p:cNvPr>
          <p:cNvSpPr txBox="1"/>
          <p:nvPr/>
        </p:nvSpPr>
        <p:spPr>
          <a:xfrm>
            <a:off x="10971957" y="6250632"/>
            <a:ext cx="1426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GB" b="1" noProof="1">
                <a:solidFill>
                  <a:schemeClr val="bg1"/>
                </a:solidFill>
              </a:rPr>
              <a:t>vito.be</a:t>
            </a:r>
          </a:p>
        </p:txBody>
      </p:sp>
    </p:spTree>
    <p:extLst>
      <p:ext uri="{BB962C8B-B14F-4D97-AF65-F5344CB8AC3E}">
        <p14:creationId xmlns:p14="http://schemas.microsoft.com/office/powerpoint/2010/main" val="6295270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1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creen -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7AE40-46DE-4946-9D3C-489266BCB0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6913" y="1736726"/>
            <a:ext cx="5569525" cy="2852737"/>
          </a:xfrm>
          <a:noFill/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of the chapter</a:t>
            </a:r>
            <a:endParaRPr lang="fr-F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83B1BF-C00A-9445-83BF-5E70D95ACA6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56913" y="4589464"/>
            <a:ext cx="5569525" cy="980064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67F5877-23E7-3840-B406-F2E71B4676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6913" y="379413"/>
            <a:ext cx="4340001" cy="10461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Chapter ##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92CC2D-BEEA-8F43-8793-14CA1E7A0C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823" y="6259202"/>
            <a:ext cx="1412940" cy="415640"/>
          </a:xfrm>
          <a:prstGeom prst="rect">
            <a:avLst/>
          </a:prstGeom>
        </p:spPr>
      </p:pic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535FC6F0-E827-F64D-85E9-85F507CFE8D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47065" y="0"/>
            <a:ext cx="5244935" cy="6858000"/>
          </a:xfrm>
          <a:solidFill>
            <a:schemeClr val="bg1">
              <a:lumMod val="95000"/>
            </a:schemeClr>
          </a:solidFill>
        </p:spPr>
        <p:txBody>
          <a:bodyPr tIns="324000"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GB" dirty="0"/>
              <a:t>Click icon to insert a picture</a:t>
            </a:r>
          </a:p>
        </p:txBody>
      </p:sp>
    </p:spTree>
    <p:extLst>
      <p:ext uri="{BB962C8B-B14F-4D97-AF65-F5344CB8AC3E}">
        <p14:creationId xmlns:p14="http://schemas.microsoft.com/office/powerpoint/2010/main" val="29578044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84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9E80E1-6DE2-EF4F-8259-C04331CFF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D860E9-2875-3048-8F34-516E5303C7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BB9EBE-351E-1B4D-8428-E74BE934EC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B6C80-6E4C-9E41-99CA-827972CBEB8E}" type="datetimeFigureOut">
              <a:rPr lang="fr-FR" smtClean="0"/>
              <a:t>04/12/2024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E9331D-0054-6146-90B8-DCFD44BD81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C13714-254A-2E4E-9377-6080060AAE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4D76F-E98B-8C40-B24E-DBA088A9CE8A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96388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86" r:id="rId2"/>
    <p:sldLayoutId id="2147483655" r:id="rId3"/>
    <p:sldLayoutId id="2147483660" r:id="rId4"/>
    <p:sldLayoutId id="2147483687" r:id="rId5"/>
    <p:sldLayoutId id="2147483682" r:id="rId6"/>
    <p:sldLayoutId id="2147483661" r:id="rId7"/>
    <p:sldLayoutId id="2147483656" r:id="rId8"/>
    <p:sldLayoutId id="2147483662" r:id="rId9"/>
    <p:sldLayoutId id="2147483651" r:id="rId10"/>
    <p:sldLayoutId id="2147483663" r:id="rId11"/>
    <p:sldLayoutId id="2147483664" r:id="rId12"/>
    <p:sldLayoutId id="2147483666" r:id="rId13"/>
    <p:sldLayoutId id="2147483679" r:id="rId14"/>
    <p:sldLayoutId id="2147483650" r:id="rId15"/>
    <p:sldLayoutId id="2147483668" r:id="rId16"/>
    <p:sldLayoutId id="2147483673" r:id="rId17"/>
    <p:sldLayoutId id="2147483675" r:id="rId18"/>
    <p:sldLayoutId id="2147483680" r:id="rId19"/>
    <p:sldLayoutId id="2147483667" r:id="rId20"/>
    <p:sldLayoutId id="2147483670" r:id="rId21"/>
    <p:sldLayoutId id="2147483674" r:id="rId22"/>
    <p:sldLayoutId id="2147483676" r:id="rId23"/>
    <p:sldLayoutId id="2147483681" r:id="rId24"/>
    <p:sldLayoutId id="2147483684" r:id="rId25"/>
    <p:sldLayoutId id="2147483698" r:id="rId26"/>
    <p:sldLayoutId id="2147483671" r:id="rId27"/>
    <p:sldLayoutId id="2147483672" r:id="rId28"/>
    <p:sldLayoutId id="2147483683" r:id="rId29"/>
    <p:sldLayoutId id="2147483677" r:id="rId30"/>
    <p:sldLayoutId id="2147483665" r:id="rId3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1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0.xml"/><Relationship Id="rId13" Type="http://schemas.openxmlformats.org/officeDocument/2006/relationships/image" Target="../media/image19.png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18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17.png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20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20.xml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5.xml"/><Relationship Id="rId12" Type="http://schemas.openxmlformats.org/officeDocument/2006/relationships/image" Target="../media/image27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image" Target="../media/image26.png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4F9FD-E029-503A-176F-ED6A3088CC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7125" y="1122363"/>
            <a:ext cx="7049128" cy="2387600"/>
          </a:xfrm>
        </p:spPr>
        <p:txBody>
          <a:bodyPr>
            <a:noAutofit/>
          </a:bodyPr>
          <a:lstStyle/>
          <a:p>
            <a:r>
              <a:rPr lang="en-US" sz="3600" dirty="0"/>
              <a:t>Identification, </a:t>
            </a:r>
            <a:r>
              <a:rPr lang="en-US" sz="3600" dirty="0" err="1"/>
              <a:t>characterisation</a:t>
            </a:r>
            <a:r>
              <a:rPr lang="en-US" sz="3600" dirty="0"/>
              <a:t> and correction of directional effects in high-resolution LST </a:t>
            </a:r>
            <a:endParaRPr lang="en-GB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107A2F-7F3B-FDCB-2C9E-1055B42D4C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06/12/2024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AC740-E1C6-74E0-29DC-036890B415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Louis Snyders (PhD student)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9615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2B3DC-9066-5E88-565C-A0AA93872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158" y="234501"/>
            <a:ext cx="8538354" cy="881784"/>
          </a:xfrm>
        </p:spPr>
        <p:txBody>
          <a:bodyPr anchor="b">
            <a:normAutofit/>
          </a:bodyPr>
          <a:lstStyle/>
          <a:p>
            <a:r>
              <a:rPr lang="en-US" dirty="0"/>
              <a:t>Conclusion &amp; future prospects</a:t>
            </a:r>
            <a:endParaRPr lang="en-GB" dirty="0"/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A829A735-3D2D-9D46-B264-8A6F0B9D2EB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033163" y="1138492"/>
            <a:ext cx="8110837" cy="558217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C91F4CD5-CEA4-8B17-1AF7-A9430EAFD4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954621"/>
              </p:ext>
            </p:extLst>
          </p:nvPr>
        </p:nvGraphicFramePr>
        <p:xfrm>
          <a:off x="1033157" y="1867194"/>
          <a:ext cx="10478905" cy="4147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1662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08D08-7442-FD24-C02F-A7D3F50DC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Problem statement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D66D61-B2C1-CF95-3929-3A1BD8F06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3157" y="1867194"/>
            <a:ext cx="11001526" cy="5133374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n-US" dirty="0"/>
              <a:t>Implications for future high-resolution TIR missions: LSTM (30°), Trishna (34°), SBG (34°)?</a:t>
            </a:r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A91C21-FC59-E39F-76BB-4D8BDF457CD5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Directional effects in thermal remote sensing</a:t>
            </a:r>
            <a:endParaRPr lang="en-GB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E7ACAF2-EA95-28D7-C7FC-DA3B6114507C}"/>
              </a:ext>
            </a:extLst>
          </p:cNvPr>
          <p:cNvGrpSpPr>
            <a:grpSpLocks noChangeAspect="1"/>
          </p:cNvGrpSpPr>
          <p:nvPr/>
        </p:nvGrpSpPr>
        <p:grpSpPr>
          <a:xfrm>
            <a:off x="2659450" y="1957483"/>
            <a:ext cx="6873100" cy="3738134"/>
            <a:chOff x="2587512" y="3091788"/>
            <a:chExt cx="6573853" cy="343712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B33F769-735C-269C-3107-45AC9B5F0A7C}"/>
                </a:ext>
              </a:extLst>
            </p:cNvPr>
            <p:cNvGrpSpPr/>
            <p:nvPr/>
          </p:nvGrpSpPr>
          <p:grpSpPr>
            <a:xfrm>
              <a:off x="2587512" y="3092843"/>
              <a:ext cx="2994510" cy="3405583"/>
              <a:chOff x="1240029" y="1577096"/>
              <a:chExt cx="2994510" cy="3405583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64A19886-F30B-E960-006D-C8E32D67ED5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7112" t="13669" r="11453" b="13428"/>
              <a:stretch/>
            </p:blipFill>
            <p:spPr>
              <a:xfrm>
                <a:off x="1354539" y="2695659"/>
                <a:ext cx="2880000" cy="1947428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63D14C1-DC48-A45F-9822-F4C683975645}"/>
                  </a:ext>
                </a:extLst>
              </p:cNvPr>
              <p:cNvSpPr/>
              <p:nvPr/>
            </p:nvSpPr>
            <p:spPr>
              <a:xfrm>
                <a:off x="2026000" y="4643087"/>
                <a:ext cx="1638205" cy="3395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ts val="700"/>
                  </a:spcBef>
                  <a:buClr>
                    <a:schemeClr val="accent5"/>
                  </a:buClr>
                  <a:buFont typeface="Wingdings" pitchFamily="2" charset="2"/>
                </a:pPr>
                <a:r>
                  <a:rPr lang="en-GB" sz="2000" dirty="0" err="1">
                    <a:solidFill>
                      <a:schemeClr val="accent1"/>
                    </a:solidFill>
                  </a:rPr>
                  <a:t>T</a:t>
                </a:r>
                <a:r>
                  <a:rPr lang="en-GB" sz="2000" baseline="-25000" dirty="0" err="1">
                    <a:solidFill>
                      <a:schemeClr val="accent1"/>
                    </a:solidFill>
                  </a:rPr>
                  <a:t>avg</a:t>
                </a:r>
                <a:r>
                  <a:rPr lang="en-GB" sz="2000" baseline="-25000" dirty="0">
                    <a:solidFill>
                      <a:schemeClr val="accent1"/>
                    </a:solidFill>
                  </a:rPr>
                  <a:t> </a:t>
                </a:r>
                <a:r>
                  <a:rPr lang="en-GB" sz="2000" dirty="0">
                    <a:solidFill>
                      <a:schemeClr val="accent1"/>
                    </a:solidFill>
                  </a:rPr>
                  <a:t>= 41.2 °C</a:t>
                </a:r>
                <a:endParaRPr lang="en-BE" sz="2000" dirty="0">
                  <a:solidFill>
                    <a:schemeClr val="accent1"/>
                  </a:solidFill>
                </a:endParaRPr>
              </a:p>
            </p:txBody>
          </p:sp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5B6BFE8D-5466-3B0C-D5F9-420DDED303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0029" y="1577096"/>
                <a:ext cx="2880000" cy="1118563"/>
              </a:xfrm>
              <a:prstGeom prst="rect">
                <a:avLst/>
              </a:prstGeom>
            </p:spPr>
          </p:pic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A57A53E8-1E5C-D680-FB60-5C774B894A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68462" y="1783305"/>
                <a:ext cx="0" cy="65974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25ED930-40A9-F115-AA7B-0F517FDE7537}"/>
                </a:ext>
              </a:extLst>
            </p:cNvPr>
            <p:cNvGrpSpPr/>
            <p:nvPr/>
          </p:nvGrpSpPr>
          <p:grpSpPr>
            <a:xfrm>
              <a:off x="6166165" y="3091788"/>
              <a:ext cx="2995200" cy="3437125"/>
              <a:chOff x="7704000" y="1553897"/>
              <a:chExt cx="2880000" cy="3459474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65B1519F-7BBD-6A08-1CA1-0096F61CDA3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7851" t="14321" r="5478" b="14866"/>
              <a:stretch/>
            </p:blipFill>
            <p:spPr>
              <a:xfrm>
                <a:off x="7704000" y="2716643"/>
                <a:ext cx="2880000" cy="1926444"/>
              </a:xfrm>
              <a:prstGeom prst="rect">
                <a:avLst/>
              </a:prstGeom>
            </p:spPr>
          </p:pic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B672AF2-30A9-1FBC-674B-63557225495F}"/>
                  </a:ext>
                </a:extLst>
              </p:cNvPr>
              <p:cNvSpPr/>
              <p:nvPr/>
            </p:nvSpPr>
            <p:spPr>
              <a:xfrm>
                <a:off x="8385759" y="4643087"/>
                <a:ext cx="1595836" cy="3702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000" dirty="0" err="1">
                    <a:solidFill>
                      <a:schemeClr val="accent1"/>
                    </a:solidFill>
                  </a:rPr>
                  <a:t>T</a:t>
                </a:r>
                <a:r>
                  <a:rPr lang="en-GB" sz="2000" baseline="-25000" dirty="0" err="1">
                    <a:solidFill>
                      <a:schemeClr val="accent1"/>
                    </a:solidFill>
                  </a:rPr>
                  <a:t>avg</a:t>
                </a:r>
                <a:r>
                  <a:rPr lang="en-GB" sz="2000" dirty="0">
                    <a:solidFill>
                      <a:schemeClr val="accent1"/>
                    </a:solidFill>
                  </a:rPr>
                  <a:t> = 34.9 °C</a:t>
                </a:r>
                <a:endParaRPr lang="en-BE" sz="2000" dirty="0">
                  <a:solidFill>
                    <a:schemeClr val="accent1"/>
                  </a:solidFill>
                </a:endParaRPr>
              </a:p>
            </p:txBody>
          </p: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FE95FD7C-2C57-987A-4DA2-EF05FE1141CE}"/>
                  </a:ext>
                </a:extLst>
              </p:cNvPr>
              <p:cNvGrpSpPr/>
              <p:nvPr/>
            </p:nvGrpSpPr>
            <p:grpSpPr>
              <a:xfrm>
                <a:off x="7704000" y="1553897"/>
                <a:ext cx="2880000" cy="1118563"/>
                <a:chOff x="7704000" y="1427595"/>
                <a:chExt cx="2880000" cy="1118563"/>
              </a:xfrm>
            </p:grpSpPr>
            <p:pic>
              <p:nvPicPr>
                <p:cNvPr id="11" name="Picture 10">
                  <a:extLst>
                    <a:ext uri="{FF2B5EF4-FFF2-40B4-BE49-F238E27FC236}">
                      <a16:creationId xmlns:a16="http://schemas.microsoft.com/office/drawing/2014/main" id="{975A3480-7993-F884-665A-9041C51E520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704000" y="1427595"/>
                  <a:ext cx="2880000" cy="1118563"/>
                </a:xfrm>
                <a:prstGeom prst="rect">
                  <a:avLst/>
                </a:prstGeom>
              </p:spPr>
            </p:pic>
            <p:cxnSp>
              <p:nvCxnSpPr>
                <p:cNvPr id="12" name="Straight Arrow Connector 11">
                  <a:extLst>
                    <a:ext uri="{FF2B5EF4-FFF2-40B4-BE49-F238E27FC236}">
                      <a16:creationId xmlns:a16="http://schemas.microsoft.com/office/drawing/2014/main" id="{4AEF88FA-E836-49DD-8963-7BE2B07867F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957923" y="1625867"/>
                  <a:ext cx="1382531" cy="562323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headEnd type="none" w="med" len="med"/>
                  <a:tailEnd type="arrow" w="med" len="med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9D7B6704-D28F-074B-57C2-6BF498FADD27}"/>
              </a:ext>
            </a:extLst>
          </p:cNvPr>
          <p:cNvSpPr txBox="1"/>
          <p:nvPr/>
        </p:nvSpPr>
        <p:spPr>
          <a:xfrm>
            <a:off x="10010456" y="32584396"/>
            <a:ext cx="45125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© King’s College London, National Centre for Earth Observation</a:t>
            </a:r>
            <a:endParaRPr lang="en-BE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200B976-039C-1B69-4730-5BBC2AC45869}"/>
              </a:ext>
            </a:extLst>
          </p:cNvPr>
          <p:cNvSpPr txBox="1"/>
          <p:nvPr/>
        </p:nvSpPr>
        <p:spPr>
          <a:xfrm rot="16200000">
            <a:off x="4597741" y="3999583"/>
            <a:ext cx="353943" cy="524783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defTabSz="37020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© Mary Langsdale, King’s College London, National Centre for Earth Observation</a:t>
            </a:r>
            <a:endParaRPr lang="en-BE" sz="11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930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0BC7A2DB-1D90-F2AE-8070-DFDE850FC1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627463"/>
              </p:ext>
            </p:extLst>
          </p:nvPr>
        </p:nvGraphicFramePr>
        <p:xfrm>
          <a:off x="1132969" y="1230256"/>
          <a:ext cx="9926062" cy="5224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5617D7E9-BF34-3CAE-CCE3-BDF8A7E86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Multi-angular high resolution TIR data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3E2D70D-F57E-3880-39B1-489F76384DC7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In preparation for LSTM, Trishna, SBG …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36AC55-79B6-BE01-D032-3C472BEC9FBC}"/>
              </a:ext>
            </a:extLst>
          </p:cNvPr>
          <p:cNvSpPr txBox="1"/>
          <p:nvPr/>
        </p:nvSpPr>
        <p:spPr>
          <a:xfrm>
            <a:off x="7193901" y="1431844"/>
            <a:ext cx="14089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Sentinel-3</a:t>
            </a:r>
            <a:endParaRPr lang="en-GB" sz="1400" b="1" spc="50" dirty="0" err="1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EF48B1-3CD1-C9E7-166F-E327AFBE3E87}"/>
              </a:ext>
            </a:extLst>
          </p:cNvPr>
          <p:cNvSpPr txBox="1"/>
          <p:nvPr/>
        </p:nvSpPr>
        <p:spPr>
          <a:xfrm rot="2274104">
            <a:off x="9123643" y="1585732"/>
            <a:ext cx="16577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1400" dirty="0"/>
              <a:t>ECOSTRESS</a:t>
            </a:r>
            <a:endParaRPr lang="en-GB" sz="1400" dirty="0" err="1"/>
          </a:p>
        </p:txBody>
      </p:sp>
      <p:pic>
        <p:nvPicPr>
          <p:cNvPr id="11" name="Graphic 10" descr="Airplane with solid fill">
            <a:extLst>
              <a:ext uri="{FF2B5EF4-FFF2-40B4-BE49-F238E27FC236}">
                <a16:creationId xmlns:a16="http://schemas.microsoft.com/office/drawing/2014/main" id="{E71CA9BE-F835-C909-0D58-DEC2C6E158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369185">
            <a:off x="2484046" y="2095124"/>
            <a:ext cx="550213" cy="550213"/>
          </a:xfrm>
          <a:prstGeom prst="rect">
            <a:avLst/>
          </a:prstGeom>
        </p:spPr>
      </p:pic>
      <p:sp>
        <p:nvSpPr>
          <p:cNvPr id="12" name="Graphic 17" descr="Play outline">
            <a:extLst>
              <a:ext uri="{FF2B5EF4-FFF2-40B4-BE49-F238E27FC236}">
                <a16:creationId xmlns:a16="http://schemas.microsoft.com/office/drawing/2014/main" id="{BF842512-6306-AEC4-817C-94705A07EEE4}"/>
              </a:ext>
            </a:extLst>
          </p:cNvPr>
          <p:cNvSpPr/>
          <p:nvPr/>
        </p:nvSpPr>
        <p:spPr>
          <a:xfrm rot="16512042">
            <a:off x="2646151" y="2165235"/>
            <a:ext cx="223162" cy="642469"/>
          </a:xfrm>
          <a:custGeom>
            <a:avLst/>
            <a:gdLst>
              <a:gd name="connsiteX0" fmla="*/ 0 w 3064317"/>
              <a:gd name="connsiteY0" fmla="*/ 3972253 h 3972252"/>
              <a:gd name="connsiteX1" fmla="*/ 3064317 w 3064317"/>
              <a:gd name="connsiteY1" fmla="*/ 1986127 h 3972252"/>
              <a:gd name="connsiteX2" fmla="*/ 0 w 3064317"/>
              <a:gd name="connsiteY2" fmla="*/ 0 h 3972252"/>
              <a:gd name="connsiteX3" fmla="*/ 107824 w 3064317"/>
              <a:gd name="connsiteY3" fmla="*/ 198397 h 3972252"/>
              <a:gd name="connsiteX4" fmla="*/ 2866028 w 3064317"/>
              <a:gd name="connsiteY4" fmla="*/ 1986127 h 3972252"/>
              <a:gd name="connsiteX5" fmla="*/ 107824 w 3064317"/>
              <a:gd name="connsiteY5" fmla="*/ 3773856 h 3972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64317" h="3972252">
                <a:moveTo>
                  <a:pt x="0" y="3972253"/>
                </a:moveTo>
                <a:lnTo>
                  <a:pt x="3064317" y="1986127"/>
                </a:lnTo>
                <a:lnTo>
                  <a:pt x="0" y="0"/>
                </a:lnTo>
                <a:close/>
                <a:moveTo>
                  <a:pt x="107824" y="198397"/>
                </a:moveTo>
                <a:lnTo>
                  <a:pt x="2866028" y="1986127"/>
                </a:lnTo>
                <a:lnTo>
                  <a:pt x="107824" y="3773856"/>
                </a:lnTo>
                <a:close/>
              </a:path>
            </a:pathLst>
          </a:custGeom>
          <a:solidFill>
            <a:srgbClr val="000000"/>
          </a:solidFill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1026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75DF0-810C-F302-4CF0-108C478A5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Quasi-simultaneous satellite acquisitions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4">
                <a:extLst>
                  <a:ext uri="{FF2B5EF4-FFF2-40B4-BE49-F238E27FC236}">
                    <a16:creationId xmlns:a16="http://schemas.microsoft.com/office/drawing/2014/main" id="{DB270040-CDC6-31D5-1837-DDE3549C949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343163919"/>
                  </p:ext>
                </p:extLst>
              </p:nvPr>
            </p:nvGraphicFramePr>
            <p:xfrm>
              <a:off x="1033158" y="984892"/>
              <a:ext cx="10479087" cy="414813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5" name="Content Placeholder 4">
                <a:extLst>
                  <a:ext uri="{FF2B5EF4-FFF2-40B4-BE49-F238E27FC236}">
                    <a16:creationId xmlns:a16="http://schemas.microsoft.com/office/drawing/2014/main" id="{DB270040-CDC6-31D5-1837-DDE3549C949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343163919"/>
                  </p:ext>
                </p:extLst>
              </p:nvPr>
            </p:nvGraphicFramePr>
            <p:xfrm>
              <a:off x="1033158" y="984892"/>
              <a:ext cx="10479087" cy="414813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7F7B0F-6676-318B-B817-AAEB597AF335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An experimental approach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D46981B-E12B-8854-AD6E-3E169C7943E0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1" b="1691"/>
          <a:stretch/>
        </p:blipFill>
        <p:spPr>
          <a:xfrm>
            <a:off x="7386313" y="4047925"/>
            <a:ext cx="2283140" cy="1706308"/>
          </a:xfrm>
          <a:prstGeom prst="rect">
            <a:avLst/>
          </a:prstGeom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32D4D978-B774-3836-8CB5-D650091B33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59" t="51983" r="8948"/>
          <a:stretch/>
        </p:blipFill>
        <p:spPr bwMode="auto">
          <a:xfrm>
            <a:off x="5732701" y="5493855"/>
            <a:ext cx="1080000" cy="106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36EEDA3F-E365-89F7-E51A-E603548FF3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58" r="8894" b="53571"/>
          <a:stretch/>
        </p:blipFill>
        <p:spPr bwMode="auto">
          <a:xfrm>
            <a:off x="5732701" y="4066523"/>
            <a:ext cx="1080000" cy="996376"/>
          </a:xfrm>
          <a:prstGeom prst="rect">
            <a:avLst/>
          </a:prstGeom>
          <a:noFill/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F526FFFF-D028-B544-48B1-0D3FAE0F264E}"/>
              </a:ext>
            </a:extLst>
          </p:cNvPr>
          <p:cNvSpPr/>
          <p:nvPr/>
        </p:nvSpPr>
        <p:spPr bwMode="auto">
          <a:xfrm rot="5400000">
            <a:off x="6116813" y="5117960"/>
            <a:ext cx="311776" cy="262940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B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21A947B-F57E-99A9-A39F-DAF4304CDCB2}"/>
              </a:ext>
            </a:extLst>
          </p:cNvPr>
          <p:cNvSpPr txBox="1"/>
          <p:nvPr/>
        </p:nvSpPr>
        <p:spPr>
          <a:xfrm>
            <a:off x="5321591" y="5130644"/>
            <a:ext cx="1323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/>
              <a:t>Sen-ET </a:t>
            </a:r>
            <a:r>
              <a:rPr lang="nl-BE" sz="1400" dirty="0"/>
              <a:t>*</a:t>
            </a:r>
            <a:endParaRPr lang="en-BE" sz="1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00B1EF9-D182-3C75-D7E0-2B79E78BBBFC}"/>
              </a:ext>
            </a:extLst>
          </p:cNvPr>
          <p:cNvSpPr txBox="1"/>
          <p:nvPr/>
        </p:nvSpPr>
        <p:spPr>
          <a:xfrm>
            <a:off x="5116693" y="6610429"/>
            <a:ext cx="2892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/>
              <a:t>* </a:t>
            </a:r>
            <a:r>
              <a:rPr lang="nl-BE" sz="1200" dirty="0" err="1"/>
              <a:t>uses</a:t>
            </a:r>
            <a:r>
              <a:rPr lang="nl-BE" sz="1200" dirty="0"/>
              <a:t> Sentinel-3, Sentinel-2, DEM</a:t>
            </a:r>
            <a:endParaRPr lang="en-BE" sz="1200" dirty="0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B86A3C2B-E6AE-4158-E4A2-0F3A0C07003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5939" y="4217857"/>
            <a:ext cx="1884562" cy="1830345"/>
          </a:xfrm>
          <a:prstGeom prst="rect">
            <a:avLst/>
          </a:prstGeom>
        </p:spPr>
      </p:pic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E7408F39-CE11-A415-9A64-5E050832EDD5}"/>
              </a:ext>
            </a:extLst>
          </p:cNvPr>
          <p:cNvCxnSpPr>
            <a:cxnSpLocks/>
          </p:cNvCxnSpPr>
          <p:nvPr/>
        </p:nvCxnSpPr>
        <p:spPr>
          <a:xfrm>
            <a:off x="1978220" y="4013200"/>
            <a:ext cx="471396" cy="1706308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4" name="Content Placeholder 5" descr="A red and grey square&#10;&#10;Description automatically generated">
            <a:extLst>
              <a:ext uri="{FF2B5EF4-FFF2-40B4-BE49-F238E27FC236}">
                <a16:creationId xmlns:a16="http://schemas.microsoft.com/office/drawing/2014/main" id="{3FB9A95B-34E5-CC1E-621F-CA46E363B63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207040" y="4217857"/>
            <a:ext cx="1882599" cy="176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008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7C03A-0459-438C-37F7-8E17FB2EE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Directional effects present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1E36F1-7E31-05EF-97FF-04C6F06078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4DF2CA-2EC9-2048-D2EE-2D6F59A4E9A2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DDEF7D8-D9D9-7793-52BD-83221FE88F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414881"/>
              </p:ext>
            </p:extLst>
          </p:nvPr>
        </p:nvGraphicFramePr>
        <p:xfrm>
          <a:off x="7884717" y="2508465"/>
          <a:ext cx="2301004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1571">
                  <a:extLst>
                    <a:ext uri="{9D8B030D-6E8A-4147-A177-3AD203B41FA5}">
                      <a16:colId xmlns:a16="http://schemas.microsoft.com/office/drawing/2014/main" val="3889656926"/>
                    </a:ext>
                  </a:extLst>
                </a:gridCol>
                <a:gridCol w="1539433">
                  <a:extLst>
                    <a:ext uri="{9D8B030D-6E8A-4147-A177-3AD203B41FA5}">
                      <a16:colId xmlns:a16="http://schemas.microsoft.com/office/drawing/2014/main" val="40815457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Year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Acquisition pairs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0679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2019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5833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2020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0567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2021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441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2022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66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2023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7514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All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90</a:t>
                      </a:r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836032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19A6A09-FAA3-3D51-4E58-0200D7001A91}"/>
              </a:ext>
            </a:extLst>
          </p:cNvPr>
          <p:cNvSpPr txBox="1"/>
          <p:nvPr/>
        </p:nvSpPr>
        <p:spPr>
          <a:xfrm>
            <a:off x="1033158" y="5884835"/>
            <a:ext cx="5992676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1400" i="1" dirty="0">
                <a:solidFill>
                  <a:schemeClr val="accent1"/>
                </a:solidFill>
              </a:rPr>
              <a:t>Figure: Scatter plot of LST differences and view zenith angle (VZA) differences between S3 and ECOSTRESS  after cross-calibration for pixel pairs of all quasi-simultaneous acquisitions over Flanders for 2019-2023.</a:t>
            </a:r>
            <a:endParaRPr lang="en-GB" sz="1400" i="1" dirty="0" err="1">
              <a:solidFill>
                <a:schemeClr val="accent1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024B246-B9EB-9E36-5E2B-3907692233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56"/>
          <a:stretch/>
        </p:blipFill>
        <p:spPr>
          <a:xfrm>
            <a:off x="1006287" y="2284835"/>
            <a:ext cx="6046417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509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D41C6-CD2F-CA89-F715-AE7E3D5A4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158" y="234501"/>
            <a:ext cx="9742872" cy="881784"/>
          </a:xfrm>
        </p:spPr>
        <p:txBody>
          <a:bodyPr/>
          <a:lstStyle/>
          <a:p>
            <a:r>
              <a:rPr lang="en-US" dirty="0"/>
              <a:t>Directional parametric model for Flanders (2019-2023)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8AA2A0-43C9-D148-15B3-6BE8888CEB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𝐿𝑆𝑇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𝐿𝑆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𝑛𝑎𝑑𝑖𝑟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𝑔𝑎𝑝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h𝑜𝑡𝑠𝑝𝑜𝑡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𝑤𝑖𝑑𝑡h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8AA2A0-43C9-D148-15B3-6BE8888CEB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266B43-CBB7-DE3D-B2BE-80845E134486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err="1"/>
              <a:t>Vinnikov</a:t>
            </a:r>
            <a:r>
              <a:rPr lang="en-US" dirty="0"/>
              <a:t>-RL model</a:t>
            </a:r>
            <a:endParaRPr lang="en-GB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64A9F1B-411F-34CF-2B90-570E133C2BA0}"/>
              </a:ext>
            </a:extLst>
          </p:cNvPr>
          <p:cNvGrpSpPr/>
          <p:nvPr/>
        </p:nvGrpSpPr>
        <p:grpSpPr>
          <a:xfrm>
            <a:off x="3746729" y="2742967"/>
            <a:ext cx="4698541" cy="3271890"/>
            <a:chOff x="3683349" y="2584680"/>
            <a:chExt cx="4698541" cy="327189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7A8776D-10F0-31B3-D5F5-37D116745E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86" t="7759" r="75178" b="49150"/>
            <a:stretch/>
          </p:blipFill>
          <p:spPr>
            <a:xfrm>
              <a:off x="3683349" y="2584680"/>
              <a:ext cx="3600000" cy="327189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5EF861C-6E5B-3148-76AD-CCCB5D0148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2363" t="10784" r="2031" b="12387"/>
            <a:stretch/>
          </p:blipFill>
          <p:spPr>
            <a:xfrm>
              <a:off x="7031586" y="2584680"/>
              <a:ext cx="1350304" cy="3271890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295FB62-82A7-6CC1-521D-32751A18C2A4}"/>
              </a:ext>
            </a:extLst>
          </p:cNvPr>
          <p:cNvSpPr txBox="1"/>
          <p:nvPr/>
        </p:nvSpPr>
        <p:spPr>
          <a:xfrm>
            <a:off x="856547" y="6014857"/>
            <a:ext cx="1047890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1400" i="1" dirty="0">
                <a:solidFill>
                  <a:schemeClr val="accent1"/>
                </a:solidFill>
              </a:rPr>
              <a:t>Figure: Polar plot displaying modelled directional effects of LST for varying view angles based on the </a:t>
            </a:r>
            <a:r>
              <a:rPr lang="en-US" sz="1400" i="1" dirty="0" err="1">
                <a:solidFill>
                  <a:schemeClr val="accent1"/>
                </a:solidFill>
              </a:rPr>
              <a:t>Vinnikov</a:t>
            </a:r>
            <a:r>
              <a:rPr lang="en-US" sz="1400" i="1" dirty="0">
                <a:solidFill>
                  <a:schemeClr val="accent1"/>
                </a:solidFill>
              </a:rPr>
              <a:t>-RL model. The nadir direction serves as reference point. In this figure the Sun is located at a zenith angle of 50° and an azimuth angle of 180°.</a:t>
            </a:r>
            <a:endParaRPr lang="en-GB" sz="1400" i="1" dirty="0" err="1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075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8E0CE-3763-F44A-0387-6AAC8E806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directional correction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4">
                <a:extLst>
                  <a:ext uri="{FF2B5EF4-FFF2-40B4-BE49-F238E27FC236}">
                    <a16:creationId xmlns:a16="http://schemas.microsoft.com/office/drawing/2014/main" id="{9D9FCF8F-E215-99C6-0C94-BDB899872829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475688998"/>
                  </p:ext>
                </p:extLst>
              </p:nvPr>
            </p:nvGraphicFramePr>
            <p:xfrm>
              <a:off x="1033158" y="1972183"/>
              <a:ext cx="10450919" cy="134508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5" name="Content Placeholder 4">
                <a:extLst>
                  <a:ext uri="{FF2B5EF4-FFF2-40B4-BE49-F238E27FC236}">
                    <a16:creationId xmlns:a16="http://schemas.microsoft.com/office/drawing/2014/main" id="{9D9FCF8F-E215-99C6-0C94-BDB899872829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475688998"/>
                  </p:ext>
                </p:extLst>
              </p:nvPr>
            </p:nvGraphicFramePr>
            <p:xfrm>
              <a:off x="1033158" y="1972183"/>
              <a:ext cx="10450919" cy="134508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E355DF-41BD-FAEE-79CC-1DCA96787000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Validation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Content Placeholder 6">
                <a:extLst>
                  <a:ext uri="{FF2B5EF4-FFF2-40B4-BE49-F238E27FC236}">
                    <a16:creationId xmlns:a16="http://schemas.microsoft.com/office/drawing/2014/main" id="{FC5FCA6D-AD9B-C079-EA11-FB774E2A55F6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159783545"/>
                  </p:ext>
                </p:extLst>
              </p:nvPr>
            </p:nvGraphicFramePr>
            <p:xfrm>
              <a:off x="2015612" y="4273061"/>
              <a:ext cx="8662219" cy="2108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76092">
                      <a:extLst>
                        <a:ext uri="{9D8B030D-6E8A-4147-A177-3AD203B41FA5}">
                          <a16:colId xmlns:a16="http://schemas.microsoft.com/office/drawing/2014/main" val="61012245"/>
                        </a:ext>
                      </a:extLst>
                    </a:gridCol>
                    <a:gridCol w="2381919">
                      <a:extLst>
                        <a:ext uri="{9D8B030D-6E8A-4147-A177-3AD203B41FA5}">
                          <a16:colId xmlns:a16="http://schemas.microsoft.com/office/drawing/2014/main" val="2955356142"/>
                        </a:ext>
                      </a:extLst>
                    </a:gridCol>
                    <a:gridCol w="2604208">
                      <a:extLst>
                        <a:ext uri="{9D8B030D-6E8A-4147-A177-3AD203B41FA5}">
                          <a16:colId xmlns:a16="http://schemas.microsoft.com/office/drawing/2014/main" val="273819227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/>
                            <a:t>Validation data</a:t>
                          </a:r>
                          <a:endParaRPr lang="en-GB" sz="16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600" b="0" i="0" smtClean="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𝐿𝑆𝑇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b="0" dirty="0"/>
                            <a:t> [K]</a:t>
                          </a:r>
                          <a:endParaRPr lang="en-GB" sz="16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600" b="0" i="0" smtClean="0">
                                          <a:latin typeface="Cambria Math" panose="02040503050406030204" pitchFamily="18" charset="0"/>
                                        </a:rPr>
                                        <m:t>Δ</m:t>
                                      </m:r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𝐿𝑆𝑇</m:t>
                                      </m:r>
                                    </m:e>
                                  </m:d>
                                </m:sub>
                              </m:sSub>
                            </m:oMath>
                          </a14:m>
                          <a:r>
                            <a:rPr lang="en-US" sz="1600" b="0" dirty="0"/>
                            <a:t> [K]</a:t>
                          </a:r>
                          <a:endParaRPr lang="en-GB" sz="16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225119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Original </a:t>
                          </a:r>
                        </a:p>
                        <a:p>
                          <a:pPr algn="ctr"/>
                          <a:r>
                            <a:rPr lang="en-US" sz="1600" i="0" dirty="0"/>
                            <a:t>(</a:t>
                          </a:r>
                          <a:r>
                            <a:rPr lang="en-US" sz="1600" i="1" dirty="0"/>
                            <a:t>S3 and ECOSTRESS</a:t>
                          </a:r>
                          <a:r>
                            <a:rPr lang="en-US" sz="1600" i="0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1.75 </a:t>
                          </a:r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2.09</a:t>
                          </a:r>
                          <a:endParaRPr lang="en-GB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40029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Cross–calibrated</a:t>
                          </a:r>
                        </a:p>
                        <a:p>
                          <a:pPr algn="ctr"/>
                          <a:r>
                            <a:rPr lang="en-US" sz="1600" i="0" dirty="0"/>
                            <a:t>(</a:t>
                          </a:r>
                          <a:r>
                            <a:rPr lang="en-US" sz="1600" i="1" dirty="0"/>
                            <a:t>S3* and ECOSTRESS</a:t>
                          </a:r>
                          <a:r>
                            <a:rPr lang="en-US" sz="1600" i="0" dirty="0"/>
                            <a:t>)</a:t>
                          </a:r>
                          <a:endParaRPr lang="en-GB" sz="160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- 0.17 </a:t>
                          </a:r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1.63</a:t>
                          </a:r>
                          <a:endParaRPr lang="en-GB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637505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Directionally corrected </a:t>
                          </a:r>
                        </a:p>
                        <a:p>
                          <a:pPr algn="ctr"/>
                          <a:r>
                            <a:rPr lang="en-US" sz="1600" i="0" dirty="0"/>
                            <a:t>(</a:t>
                          </a:r>
                          <a:r>
                            <a:rPr lang="en-US" sz="1600" i="1" dirty="0"/>
                            <a:t>S3</a:t>
                          </a:r>
                          <a:r>
                            <a:rPr lang="en-US" sz="1600" i="1" baseline="30000" dirty="0"/>
                            <a:t>*</a:t>
                          </a:r>
                          <a:r>
                            <a:rPr lang="en-US" sz="1600" i="1" baseline="-25000" dirty="0"/>
                            <a:t>nadir</a:t>
                          </a:r>
                          <a:r>
                            <a:rPr lang="en-US" sz="1600" i="1" dirty="0"/>
                            <a:t> and </a:t>
                          </a:r>
                          <a:r>
                            <a:rPr lang="en-US" sz="1600" i="1" dirty="0" err="1"/>
                            <a:t>ECOSTRESS</a:t>
                          </a:r>
                          <a:r>
                            <a:rPr lang="en-US" sz="1600" i="1" baseline="-25000" dirty="0" err="1"/>
                            <a:t>nadir</a:t>
                          </a:r>
                          <a:r>
                            <a:rPr lang="en-US" sz="1600" i="0" baseline="0" dirty="0"/>
                            <a:t>)</a:t>
                          </a:r>
                          <a:endParaRPr lang="en-GB" sz="160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- 0.0035 </a:t>
                          </a:r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1.50</a:t>
                          </a:r>
                          <a:endParaRPr lang="en-GB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15371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Content Placeholder 6">
                <a:extLst>
                  <a:ext uri="{FF2B5EF4-FFF2-40B4-BE49-F238E27FC236}">
                    <a16:creationId xmlns:a16="http://schemas.microsoft.com/office/drawing/2014/main" id="{FC5FCA6D-AD9B-C079-EA11-FB774E2A55F6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159783545"/>
                  </p:ext>
                </p:extLst>
              </p:nvPr>
            </p:nvGraphicFramePr>
            <p:xfrm>
              <a:off x="2015612" y="4273061"/>
              <a:ext cx="8662219" cy="2108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76092">
                      <a:extLst>
                        <a:ext uri="{9D8B030D-6E8A-4147-A177-3AD203B41FA5}">
                          <a16:colId xmlns:a16="http://schemas.microsoft.com/office/drawing/2014/main" val="61012245"/>
                        </a:ext>
                      </a:extLst>
                    </a:gridCol>
                    <a:gridCol w="2381919">
                      <a:extLst>
                        <a:ext uri="{9D8B030D-6E8A-4147-A177-3AD203B41FA5}">
                          <a16:colId xmlns:a16="http://schemas.microsoft.com/office/drawing/2014/main" val="2955356142"/>
                        </a:ext>
                      </a:extLst>
                    </a:gridCol>
                    <a:gridCol w="2604208">
                      <a:extLst>
                        <a:ext uri="{9D8B030D-6E8A-4147-A177-3AD203B41FA5}">
                          <a16:colId xmlns:a16="http://schemas.microsoft.com/office/drawing/2014/main" val="273819227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/>
                            <a:t>Validation data</a:t>
                          </a:r>
                          <a:endParaRPr lang="en-GB" sz="16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154476" t="-3279" r="-110486" b="-4901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232477" t="-3279" r="-935" b="-49016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22511949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Original </a:t>
                          </a:r>
                        </a:p>
                        <a:p>
                          <a:pPr algn="ctr"/>
                          <a:r>
                            <a:rPr lang="en-US" sz="1600" i="0" dirty="0"/>
                            <a:t>(</a:t>
                          </a:r>
                          <a:r>
                            <a:rPr lang="en-US" sz="1600" i="1" dirty="0"/>
                            <a:t>S3 and ECOSTRESS</a:t>
                          </a:r>
                          <a:r>
                            <a:rPr lang="en-US" sz="1600" i="0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1.75 </a:t>
                          </a:r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2.09</a:t>
                          </a:r>
                          <a:endParaRPr lang="en-GB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4002978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Cross–calibrated</a:t>
                          </a:r>
                        </a:p>
                        <a:p>
                          <a:pPr algn="ctr"/>
                          <a:r>
                            <a:rPr lang="en-US" sz="1600" i="0" dirty="0"/>
                            <a:t>(</a:t>
                          </a:r>
                          <a:r>
                            <a:rPr lang="en-US" sz="1600" i="1" dirty="0"/>
                            <a:t>S3* and ECOSTRESS</a:t>
                          </a:r>
                          <a:r>
                            <a:rPr lang="en-US" sz="1600" i="0" dirty="0"/>
                            <a:t>)</a:t>
                          </a:r>
                          <a:endParaRPr lang="en-GB" sz="160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- 0.17 </a:t>
                          </a:r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1.63</a:t>
                          </a:r>
                          <a:endParaRPr lang="en-GB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63750567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Directionally corrected </a:t>
                          </a:r>
                        </a:p>
                        <a:p>
                          <a:pPr algn="ctr"/>
                          <a:r>
                            <a:rPr lang="en-US" sz="1600" i="0" dirty="0"/>
                            <a:t>(</a:t>
                          </a:r>
                          <a:r>
                            <a:rPr lang="en-US" sz="1600" i="1" dirty="0"/>
                            <a:t>S3</a:t>
                          </a:r>
                          <a:r>
                            <a:rPr lang="en-US" sz="1600" i="1" baseline="30000" dirty="0"/>
                            <a:t>*</a:t>
                          </a:r>
                          <a:r>
                            <a:rPr lang="en-US" sz="1600" i="1" baseline="-25000" dirty="0"/>
                            <a:t>nadir</a:t>
                          </a:r>
                          <a:r>
                            <a:rPr lang="en-US" sz="1600" i="1" dirty="0"/>
                            <a:t> and </a:t>
                          </a:r>
                          <a:r>
                            <a:rPr lang="en-US" sz="1600" i="1" dirty="0" err="1"/>
                            <a:t>ECOSTRESS</a:t>
                          </a:r>
                          <a:r>
                            <a:rPr lang="en-US" sz="1600" i="1" baseline="-25000" dirty="0" err="1"/>
                            <a:t>nadir</a:t>
                          </a:r>
                          <a:r>
                            <a:rPr lang="en-US" sz="1600" i="0" baseline="0" dirty="0"/>
                            <a:t>)</a:t>
                          </a:r>
                          <a:endParaRPr lang="en-GB" sz="160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- 0.0035 </a:t>
                          </a:r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1.50</a:t>
                          </a:r>
                          <a:endParaRPr lang="en-GB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15371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D578164-8E8B-6680-6BE9-60E193C4FFBB}"/>
                  </a:ext>
                </a:extLst>
              </p:cNvPr>
              <p:cNvSpPr txBox="1"/>
              <p:nvPr/>
            </p:nvSpPr>
            <p:spPr>
              <a:xfrm>
                <a:off x="1759972" y="3730540"/>
                <a:ext cx="9173498" cy="5425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just">
                  <a:spcBef>
                    <a:spcPts val="600"/>
                  </a:spcBef>
                </a:pPr>
                <a:r>
                  <a:rPr lang="en-US" sz="1400" i="1" dirty="0">
                    <a:solidFill>
                      <a:schemeClr val="accent1"/>
                    </a:solidFill>
                  </a:rPr>
                  <a:t>Table: Validation performance metrics.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m:rPr>
                            <m:sty m:val="p"/>
                          </m:rPr>
                          <a:rPr lang="en-US" sz="1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LST</m:t>
                        </m:r>
                      </m:sub>
                    </m:sSub>
                  </m:oMath>
                </a14:m>
                <a:r>
                  <a:rPr lang="en-US" sz="1400" i="1" dirty="0">
                    <a:solidFill>
                      <a:schemeClr val="accent1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4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n-US" sz="14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m:rPr>
                            <m:sty m:val="p"/>
                          </m:rPr>
                          <a:rPr lang="en-US" sz="1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LST</m:t>
                        </m:r>
                        <m:r>
                          <a:rPr lang="en-US" sz="1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sub>
                    </m:sSub>
                  </m:oMath>
                </a14:m>
                <a:r>
                  <a:rPr lang="en-US" sz="1400" i="1" dirty="0">
                    <a:solidFill>
                      <a:schemeClr val="accent1"/>
                    </a:solidFill>
                  </a:rPr>
                  <a:t> represent the mean LST difference and the mean absolute LST difference between S3 and ECOSTRESS for all pixel pairs in the 2023 validation data, respectively. </a:t>
                </a:r>
                <a:endParaRPr lang="en-GB" sz="1400" i="1" dirty="0" err="1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D578164-8E8B-6680-6BE9-60E193C4FF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972" y="3730540"/>
                <a:ext cx="9173498" cy="542521"/>
              </a:xfrm>
              <a:prstGeom prst="rect">
                <a:avLst/>
              </a:prstGeom>
              <a:blipFill>
                <a:blip r:embed="rId12"/>
                <a:stretch>
                  <a:fillRect l="-199" t="-2247" r="-199" b="-112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707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D41C6-CD2F-CA89-F715-AE7E3D5A4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158" y="234501"/>
            <a:ext cx="9742872" cy="881784"/>
          </a:xfrm>
        </p:spPr>
        <p:txBody>
          <a:bodyPr/>
          <a:lstStyle/>
          <a:p>
            <a:r>
              <a:rPr lang="en-US" dirty="0"/>
              <a:t>Case-specific models for Flanders (2019-2023)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8AA2A0-43C9-D148-15B3-6BE8888CEB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A8776D-10F0-31B3-D5F5-37D116745E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609" y="1417600"/>
            <a:ext cx="10240000" cy="5040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266B43-CBB7-DE3D-B2BE-80845E134486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Land cover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E01C19-E567-B4F3-5F01-35C153F70FC2}"/>
              </a:ext>
            </a:extLst>
          </p:cNvPr>
          <p:cNvSpPr txBox="1"/>
          <p:nvPr/>
        </p:nvSpPr>
        <p:spPr>
          <a:xfrm>
            <a:off x="1033157" y="6334780"/>
            <a:ext cx="10950157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1400" i="1" dirty="0">
                <a:solidFill>
                  <a:schemeClr val="accent1"/>
                </a:solidFill>
              </a:rPr>
              <a:t>Figure: Polar plots displaying modelled directional effects (</a:t>
            </a:r>
            <a:r>
              <a:rPr lang="en-US" sz="1400" i="1" dirty="0" err="1">
                <a:solidFill>
                  <a:schemeClr val="accent1"/>
                </a:solidFill>
              </a:rPr>
              <a:t>Vinnikov</a:t>
            </a:r>
            <a:r>
              <a:rPr lang="en-US" sz="1400" i="1" dirty="0">
                <a:solidFill>
                  <a:schemeClr val="accent1"/>
                </a:solidFill>
              </a:rPr>
              <a:t>-RL) of LST for varying view angles based on the </a:t>
            </a:r>
            <a:r>
              <a:rPr lang="en-US" sz="1400" i="1" dirty="0" err="1">
                <a:solidFill>
                  <a:schemeClr val="accent1"/>
                </a:solidFill>
              </a:rPr>
              <a:t>Vinnikov</a:t>
            </a:r>
            <a:r>
              <a:rPr lang="en-US" sz="1400" i="1" dirty="0">
                <a:solidFill>
                  <a:schemeClr val="accent1"/>
                </a:solidFill>
              </a:rPr>
              <a:t>-RL model. The nadir direction serves as reference point. In this figure the Sun is located at a zenith angle of 50° and an azimuth angle of 180°.</a:t>
            </a:r>
            <a:endParaRPr lang="en-GB" sz="1400" i="1" dirty="0" err="1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575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BA9473E-AA4D-1393-CADC-B0A79F58C3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85"/>
          <a:stretch/>
        </p:blipFill>
        <p:spPr>
          <a:xfrm>
            <a:off x="759590" y="1364559"/>
            <a:ext cx="10784403" cy="504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7DFD41D-5739-6BB2-CCE1-82AAB9F30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157" y="234501"/>
            <a:ext cx="9615551" cy="881784"/>
          </a:xfrm>
        </p:spPr>
        <p:txBody>
          <a:bodyPr/>
          <a:lstStyle/>
          <a:p>
            <a:r>
              <a:rPr lang="en-US" dirty="0"/>
              <a:t>Case-specific models for Flanders (2019-2023)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F2642-1D41-78E9-6A1C-028891B869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ED1DF9-6718-6AF1-AA16-47F1574BFA5F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Leaf area index (LAI) specific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2E154E-A721-1D40-EF11-DC0758506985}"/>
              </a:ext>
            </a:extLst>
          </p:cNvPr>
          <p:cNvSpPr txBox="1"/>
          <p:nvPr/>
        </p:nvSpPr>
        <p:spPr>
          <a:xfrm>
            <a:off x="797530" y="6337800"/>
            <a:ext cx="10950157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1400" i="1" dirty="0">
                <a:solidFill>
                  <a:schemeClr val="accent1"/>
                </a:solidFill>
              </a:rPr>
              <a:t>Figure: Polar plots displaying modelled directional effects (</a:t>
            </a:r>
            <a:r>
              <a:rPr lang="en-US" sz="1400" i="1" dirty="0" err="1">
                <a:solidFill>
                  <a:schemeClr val="accent1"/>
                </a:solidFill>
              </a:rPr>
              <a:t>Vinnikov</a:t>
            </a:r>
            <a:r>
              <a:rPr lang="en-US" sz="1400" i="1" dirty="0">
                <a:solidFill>
                  <a:schemeClr val="accent1"/>
                </a:solidFill>
              </a:rPr>
              <a:t>-RL) of LST for varying view angles based on the </a:t>
            </a:r>
            <a:r>
              <a:rPr lang="en-US" sz="1400" i="1" dirty="0" err="1">
                <a:solidFill>
                  <a:schemeClr val="accent1"/>
                </a:solidFill>
              </a:rPr>
              <a:t>Vinnikov</a:t>
            </a:r>
            <a:r>
              <a:rPr lang="en-US" sz="1400" i="1" dirty="0">
                <a:solidFill>
                  <a:schemeClr val="accent1"/>
                </a:solidFill>
              </a:rPr>
              <a:t>-RL model. The nadir direction serves as reference point. In this figure the Sun is located at a zenith angle of 50° and an azimuth angle of 180°.</a:t>
            </a:r>
            <a:endParaRPr lang="en-GB" sz="1400" i="1" dirty="0" err="1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22745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VITO 2022">
      <a:dk1>
        <a:srgbClr val="000000"/>
      </a:dk1>
      <a:lt1>
        <a:srgbClr val="FFFFFF"/>
      </a:lt1>
      <a:dk2>
        <a:srgbClr val="788EFE"/>
      </a:dk2>
      <a:lt2>
        <a:srgbClr val="E7E6E6"/>
      </a:lt2>
      <a:accent1>
        <a:srgbClr val="002E56"/>
      </a:accent1>
      <a:accent2>
        <a:srgbClr val="E72C43"/>
      </a:accent2>
      <a:accent3>
        <a:srgbClr val="FF6700"/>
      </a:accent3>
      <a:accent4>
        <a:srgbClr val="F9CB1F"/>
      </a:accent4>
      <a:accent5>
        <a:srgbClr val="41D9F9"/>
      </a:accent5>
      <a:accent6>
        <a:srgbClr val="15EA75"/>
      </a:accent6>
      <a:hlink>
        <a:srgbClr val="788EFE"/>
      </a:hlink>
      <a:folHlink>
        <a:srgbClr val="969597"/>
      </a:folHlink>
    </a:clrScheme>
    <a:fontScheme name="VITO_202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41DFF9"/>
        </a:solidFill>
        <a:ln>
          <a:noFill/>
        </a:ln>
      </a:spPr>
      <a:bodyPr rtlCol="0" anchor="ctr"/>
      <a:lstStyle>
        <a:defPPr algn="ctr">
          <a:spcBef>
            <a:spcPts val="600"/>
          </a:spcBef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spcBef>
            <a:spcPts val="600"/>
          </a:spcBef>
          <a:defRPr dirty="0" err="1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efault Theme" id="{A7262BBA-8606-4CCE-A8E5-9DBC9A7A36B3}" vid="{F85BAE7B-60FF-454A-A09C-1B6D9412DB9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temsinpresentation xmlns="a460f2ea-4ff4-456d-b6d5-7e468fe8ea1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878A792FFB9A4B9DB3CB9523762FE1" ma:contentTypeVersion="5" ma:contentTypeDescription="Create a new document." ma:contentTypeScope="" ma:versionID="98f2687ea927eaafe1c27da211a7dd87">
  <xsd:schema xmlns:xsd="http://www.w3.org/2001/XMLSchema" xmlns:xs="http://www.w3.org/2001/XMLSchema" xmlns:p="http://schemas.microsoft.com/office/2006/metadata/properties" xmlns:ns2="a460f2ea-4ff4-456d-b6d5-7e468fe8ea10" targetNamespace="http://schemas.microsoft.com/office/2006/metadata/properties" ma:root="true" ma:fieldsID="31a64cd7cd67ca358daf2bc5e42b5a23" ns2:_="">
    <xsd:import namespace="a460f2ea-4ff4-456d-b6d5-7e468fe8ea1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Itemsinpresent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60f2ea-4ff4-456d-b6d5-7e468fe8ea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Itemsinpresentation" ma:index="10" nillable="true" ma:displayName="Items in presentation" ma:format="Dropdown" ma:internalName="Itemsinpresentation">
      <xsd:simpleType>
        <xsd:restriction base="dms:Note">
          <xsd:maxLength value="255"/>
        </xsd:restriction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7D12F9A-D799-4EDC-B34E-A9A40904C9D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a460f2ea-4ff4-456d-b6d5-7e468fe8ea10"/>
    <ds:schemaRef ds:uri="http://www.w3.org/XML/1998/namespace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8CEB818C-4F3D-47A6-8529-2FEEB21C422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45569DC-92F4-4B5C-B053-B07C56AF35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60f2ea-4ff4-456d-b6d5-7e468fe8ea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10158</TotalTime>
  <Words>601</Words>
  <Application>Microsoft Office PowerPoint</Application>
  <PresentationFormat>Widescreen</PresentationFormat>
  <Paragraphs>116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Cambria Math</vt:lpstr>
      <vt:lpstr>Courier New</vt:lpstr>
      <vt:lpstr>System Font Regular</vt:lpstr>
      <vt:lpstr>Tahoma</vt:lpstr>
      <vt:lpstr>Wingdings</vt:lpstr>
      <vt:lpstr>Default Theme</vt:lpstr>
      <vt:lpstr>Identification, characterisation and correction of directional effects in high-resolution LST </vt:lpstr>
      <vt:lpstr>Problem statement</vt:lpstr>
      <vt:lpstr>Multi-angular high resolution TIR data</vt:lpstr>
      <vt:lpstr>Quasi-simultaneous satellite acquisitions</vt:lpstr>
      <vt:lpstr>Directional effects present</vt:lpstr>
      <vt:lpstr>Directional parametric model for Flanders (2019-2023)</vt:lpstr>
      <vt:lpstr>General directional correction</vt:lpstr>
      <vt:lpstr>Case-specific models for Flanders (2019-2023)</vt:lpstr>
      <vt:lpstr>Case-specific models for Flanders (2019-2023)</vt:lpstr>
      <vt:lpstr>Conclusion &amp; future prospects</vt:lpstr>
    </vt:vector>
  </TitlesOfParts>
  <Company>VITO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Identification, characterisation and correction of directional effects in high-resolution LST</dc:title>
  <dc:creator>Louis Snyders</dc:creator>
  <cp:lastModifiedBy>Louis Snyders</cp:lastModifiedBy>
  <cp:revision>4</cp:revision>
  <dcterms:created xsi:type="dcterms:W3CDTF">2024-11-26T13:23:34Z</dcterms:created>
  <dcterms:modified xsi:type="dcterms:W3CDTF">2024-12-04T08:56:00Z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0x0101009B878A792FFB9A4B9DB3CB9523762FE1</vt:lpwstr>
  </property>
</Properties>
</file>