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3_AC6E4B28.xml" ContentType="application/vnd.ms-powerpoint.comments+xml"/>
  <Override PartName="/ppt/comments/modernComment_106_284112D2.xml" ContentType="application/vnd.ms-powerpoint.comments+xml"/>
  <Override PartName="/ppt/comments/modernComment_107_618A47DF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7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6" r:id="rId15"/>
    <p:sldId id="265" r:id="rId16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F64C90-5557-8658-F5AE-7D0A3B974FA7}" name="Lizzie Good" initials="LG" userId="S::elizabeth.good@metoffice.gov.uk::6781c18b-e49e-4918-96ed-f7dc03545375" providerId="AD"/>
  <p188:author id="{92842BC4-369A-9841-79AE-D6C0E2C8791B}" name="Josh Blannin" initials="JB" userId="S::josh.blannin@metoffice.gov.uk::7bc71fef-dc07-43c9-af54-3f7fb808fb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259"/>
    <a:srgbClr val="2D5068"/>
    <a:srgbClr val="3C5E6D"/>
    <a:srgbClr val="79938F"/>
    <a:srgbClr val="0098DB"/>
    <a:srgbClr val="00549F"/>
    <a:srgbClr val="FDC82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FE40C-CF75-1B2F-A22E-C40749068E89}" v="2" dt="2024-12-02T21:02:37.805"/>
    <p1510:client id="{8280AE50-6DDA-F45C-47E5-F0430DD83CB4}" v="1" dt="2024-12-04T13:02:37.511"/>
    <p1510:client id="{B6187316-63F7-7FFC-B3D3-C8490C19BDE5}" v="3" dt="2024-12-03T12:13:27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0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Blannin" userId="S::josh.blannin@metoffice.gov.uk::7bc71fef-dc07-43c9-af54-3f7fb808fbc5" providerId="AD" clId="Web-{7FDD023E-58D9-1F37-88E2-A5707811F7FC}"/>
    <pc:docChg chg="modSld">
      <pc:chgData name="Josh Blannin" userId="S::josh.blannin@metoffice.gov.uk::7bc71fef-dc07-43c9-af54-3f7fb808fbc5" providerId="AD" clId="Web-{7FDD023E-58D9-1F37-88E2-A5707811F7FC}" dt="2024-11-29T17:43:25.362" v="26" actId="20577"/>
      <pc:docMkLst>
        <pc:docMk/>
      </pc:docMkLst>
      <pc:sldChg chg="modSp">
        <pc:chgData name="Josh Blannin" userId="S::josh.blannin@metoffice.gov.uk::7bc71fef-dc07-43c9-af54-3f7fb808fbc5" providerId="AD" clId="Web-{7FDD023E-58D9-1F37-88E2-A5707811F7FC}" dt="2024-11-29T17:43:25.362" v="26" actId="20577"/>
        <pc:sldMkLst>
          <pc:docMk/>
          <pc:sldMk cId="1636452319" sldId="263"/>
        </pc:sldMkLst>
        <pc:spChg chg="mod">
          <ac:chgData name="Josh Blannin" userId="S::josh.blannin@metoffice.gov.uk::7bc71fef-dc07-43c9-af54-3f7fb808fbc5" providerId="AD" clId="Web-{7FDD023E-58D9-1F37-88E2-A5707811F7FC}" dt="2024-11-29T17:43:25.362" v="26" actId="20577"/>
          <ac:spMkLst>
            <pc:docMk/>
            <pc:sldMk cId="1636452319" sldId="263"/>
            <ac:spMk id="4" creationId="{8425C32F-68FF-0DE6-134D-4483FB0C1C16}"/>
          </ac:spMkLst>
        </pc:spChg>
      </pc:sldChg>
    </pc:docChg>
  </pc:docChgLst>
  <pc:docChgLst>
    <pc:chgData name="Josh Blannin" userId="S::josh.blannin@metoffice.gov.uk::7bc71fef-dc07-43c9-af54-3f7fb808fbc5" providerId="AD" clId="Web-{858A7817-8535-C58B-5732-ACBB75FBCAD9}"/>
    <pc:docChg chg="mod modSld">
      <pc:chgData name="Josh Blannin" userId="S::josh.blannin@metoffice.gov.uk::7bc71fef-dc07-43c9-af54-3f7fb808fbc5" providerId="AD" clId="Web-{858A7817-8535-C58B-5732-ACBB75FBCAD9}" dt="2024-11-29T15:52:39.505" v="2"/>
      <pc:docMkLst>
        <pc:docMk/>
      </pc:docMkLst>
      <pc:sldChg chg="modSp modCm">
        <pc:chgData name="Josh Blannin" userId="S::josh.blannin@metoffice.gov.uk::7bc71fef-dc07-43c9-af54-3f7fb808fbc5" providerId="AD" clId="Web-{858A7817-8535-C58B-5732-ACBB75FBCAD9}" dt="2024-11-29T15:52:05.161" v="1" actId="20577"/>
        <pc:sldMkLst>
          <pc:docMk/>
          <pc:sldMk cId="2892909352" sldId="259"/>
        </pc:sldMkLst>
        <pc:spChg chg="mod">
          <ac:chgData name="Josh Blannin" userId="S::josh.blannin@metoffice.gov.uk::7bc71fef-dc07-43c9-af54-3f7fb808fbc5" providerId="AD" clId="Web-{858A7817-8535-C58B-5732-ACBB75FBCAD9}" dt="2024-11-29T15:52:05.161" v="1" actId="20577"/>
          <ac:spMkLst>
            <pc:docMk/>
            <pc:sldMk cId="2892909352" sldId="259"/>
            <ac:spMk id="4" creationId="{0CF7F7E6-FDE4-E38D-A8F2-3A3B6312899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sh Blannin" userId="S::josh.blannin@metoffice.gov.uk::7bc71fef-dc07-43c9-af54-3f7fb808fbc5" providerId="AD" clId="Web-{858A7817-8535-C58B-5732-ACBB75FBCAD9}" dt="2024-11-29T15:52:05.161" v="1" actId="20577"/>
              <pc2:cmMkLst xmlns:pc2="http://schemas.microsoft.com/office/powerpoint/2019/9/main/command">
                <pc:docMk/>
                <pc:sldMk cId="2892909352" sldId="259"/>
                <pc2:cmMk id="{1504AC36-1651-440C-9F13-60401AEA07A8}"/>
              </pc2:cmMkLst>
            </pc226:cmChg>
          </p:ext>
        </pc:extLst>
      </pc:sldChg>
    </pc:docChg>
  </pc:docChgLst>
  <pc:docChgLst>
    <pc:chgData name="Josh Blannin" userId="S::josh.blannin@metoffice.gov.uk::7bc71fef-dc07-43c9-af54-3f7fb808fbc5" providerId="AD" clId="Web-{8280AE50-6DDA-F45C-47E5-F0430DD83CB4}"/>
    <pc:docChg chg="modSld">
      <pc:chgData name="Josh Blannin" userId="S::josh.blannin@metoffice.gov.uk::7bc71fef-dc07-43c9-af54-3f7fb808fbc5" providerId="AD" clId="Web-{8280AE50-6DDA-F45C-47E5-F0430DD83CB4}" dt="2024-12-04T13:02:37.511" v="0"/>
      <pc:docMkLst>
        <pc:docMk/>
      </pc:docMkLst>
      <pc:sldChg chg="modAnim">
        <pc:chgData name="Josh Blannin" userId="S::josh.blannin@metoffice.gov.uk::7bc71fef-dc07-43c9-af54-3f7fb808fbc5" providerId="AD" clId="Web-{8280AE50-6DDA-F45C-47E5-F0430DD83CB4}" dt="2024-12-04T13:02:37.511" v="0"/>
        <pc:sldMkLst>
          <pc:docMk/>
          <pc:sldMk cId="675353298" sldId="262"/>
        </pc:sldMkLst>
      </pc:sldChg>
    </pc:docChg>
  </pc:docChgLst>
  <pc:docChgLst>
    <pc:chgData name="Josh Blannin" userId="S::josh.blannin@metoffice.gov.uk::7bc71fef-dc07-43c9-af54-3f7fb808fbc5" providerId="AD" clId="Web-{B6187316-63F7-7FFC-B3D3-C8490C19BDE5}"/>
    <pc:docChg chg="mod modSld modMainMaster setSldSz">
      <pc:chgData name="Josh Blannin" userId="S::josh.blannin@metoffice.gov.uk::7bc71fef-dc07-43c9-af54-3f7fb808fbc5" providerId="AD" clId="Web-{B6187316-63F7-7FFC-B3D3-C8490C19BDE5}" dt="2024-12-03T12:13:27.803" v="2"/>
      <pc:docMkLst>
        <pc:docMk/>
      </pc:docMkLst>
      <pc:sldChg chg="modSp">
        <pc:chgData name="Josh Blannin" userId="S::josh.blannin@metoffice.gov.uk::7bc71fef-dc07-43c9-af54-3f7fb808fbc5" providerId="AD" clId="Web-{B6187316-63F7-7FFC-B3D3-C8490C19BDE5}" dt="2024-12-03T12:13:27.803" v="2"/>
        <pc:sldMkLst>
          <pc:docMk/>
          <pc:sldMk cId="0" sldId="256"/>
        </pc:sldMkLst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0" sldId="256"/>
            <ac:spMk id="4" creationId="{00000000-0000-0000-0000-000000000000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0" sldId="256"/>
            <ac:spMk id="5122" creationId="{00000000-0000-0000-0000-000000000000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0" sldId="256"/>
            <ac:spMk id="5123" creationId="{00000000-0000-0000-0000-000000000000}"/>
          </ac:spMkLst>
        </pc:spChg>
      </pc:sldChg>
      <pc:sldChg chg="modSp">
        <pc:chgData name="Josh Blannin" userId="S::josh.blannin@metoffice.gov.uk::7bc71fef-dc07-43c9-af54-3f7fb808fbc5" providerId="AD" clId="Web-{B6187316-63F7-7FFC-B3D3-C8490C19BDE5}" dt="2024-12-03T12:13:27.803" v="2"/>
        <pc:sldMkLst>
          <pc:docMk/>
          <pc:sldMk cId="0" sldId="257"/>
        </pc:sldMkLst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0" sldId="257"/>
            <ac:spMk id="2" creationId="{0BFACD09-740A-5E1B-0823-E88C419E027C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0" sldId="257"/>
            <ac:spMk id="6145" creationId="{00000000-0000-0000-0000-000000000000}"/>
          </ac:spMkLst>
        </pc:spChg>
      </pc:sldChg>
      <pc:sldChg chg="modSp">
        <pc:chgData name="Josh Blannin" userId="S::josh.blannin@metoffice.gov.uk::7bc71fef-dc07-43c9-af54-3f7fb808fbc5" providerId="AD" clId="Web-{B6187316-63F7-7FFC-B3D3-C8490C19BDE5}" dt="2024-12-03T12:13:27.803" v="2"/>
        <pc:sldMkLst>
          <pc:docMk/>
          <pc:sldMk cId="210587182" sldId="258"/>
        </pc:sldMkLst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10587182" sldId="258"/>
            <ac:spMk id="2" creationId="{817DAF5C-89FF-D0B1-E3CE-E6911F1FF623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10587182" sldId="258"/>
            <ac:spMk id="4" creationId="{4A9D4902-CB0F-9394-E803-515BB2983A16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10587182" sldId="258"/>
            <ac:spMk id="5" creationId="{09C45249-82ED-F2F2-8107-24EE4563E063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10587182" sldId="258"/>
            <ac:spMk id="6" creationId="{F724A420-C99D-4357-93F4-CA19F3CD6F6A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10587182" sldId="258"/>
            <ac:spMk id="7" creationId="{C05DB307-C2FD-C395-836F-481453EA85F1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10587182" sldId="258"/>
            <ac:spMk id="12" creationId="{D73C75C0-E809-4C49-AE8A-61EFA43A44DF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10587182" sldId="258"/>
            <ac:spMk id="13" creationId="{345132CD-A88F-49E5-B49F-9EBA3051F982}"/>
          </ac:spMkLst>
        </pc:spChg>
        <pc:grpChg chg="mod">
          <ac:chgData name="Josh Blannin" userId="S::josh.blannin@metoffice.gov.uk::7bc71fef-dc07-43c9-af54-3f7fb808fbc5" providerId="AD" clId="Web-{B6187316-63F7-7FFC-B3D3-C8490C19BDE5}" dt="2024-12-03T12:13:27.803" v="2"/>
          <ac:grpSpMkLst>
            <pc:docMk/>
            <pc:sldMk cId="210587182" sldId="258"/>
            <ac:grpSpMk id="9" creationId="{770766A4-298E-4A4A-814B-00A4184BE65F}"/>
          </ac:grpSpMkLst>
        </pc:grpChg>
        <pc:picChg chg="mod">
          <ac:chgData name="Josh Blannin" userId="S::josh.blannin@metoffice.gov.uk::7bc71fef-dc07-43c9-af54-3f7fb808fbc5" providerId="AD" clId="Web-{B6187316-63F7-7FFC-B3D3-C8490C19BDE5}" dt="2024-12-03T12:13:27.803" v="2"/>
          <ac:picMkLst>
            <pc:docMk/>
            <pc:sldMk cId="210587182" sldId="258"/>
            <ac:picMk id="1026" creationId="{ADDD970E-442B-2BBC-BB35-37841030F052}"/>
          </ac:picMkLst>
        </pc:picChg>
      </pc:sldChg>
      <pc:sldChg chg="modSp">
        <pc:chgData name="Josh Blannin" userId="S::josh.blannin@metoffice.gov.uk::7bc71fef-dc07-43c9-af54-3f7fb808fbc5" providerId="AD" clId="Web-{B6187316-63F7-7FFC-B3D3-C8490C19BDE5}" dt="2024-12-03T12:13:27.803" v="2"/>
        <pc:sldMkLst>
          <pc:docMk/>
          <pc:sldMk cId="2892909352" sldId="259"/>
        </pc:sldMkLst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892909352" sldId="259"/>
            <ac:spMk id="3" creationId="{A2DA7255-11A3-A827-C2B9-DA9371FCDD29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892909352" sldId="259"/>
            <ac:spMk id="4" creationId="{0CF7F7E6-FDE4-E38D-A8F2-3A3B63128994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892909352" sldId="259"/>
            <ac:spMk id="7" creationId="{342493B0-76F0-7893-B1A0-D5EC77242ACB}"/>
          </ac:spMkLst>
        </pc:spChg>
        <pc:picChg chg="mod">
          <ac:chgData name="Josh Blannin" userId="S::josh.blannin@metoffice.gov.uk::7bc71fef-dc07-43c9-af54-3f7fb808fbc5" providerId="AD" clId="Web-{B6187316-63F7-7FFC-B3D3-C8490C19BDE5}" dt="2024-12-03T12:13:27.803" v="2"/>
          <ac:picMkLst>
            <pc:docMk/>
            <pc:sldMk cId="2892909352" sldId="259"/>
            <ac:picMk id="3074" creationId="{FF745D13-82F6-1158-614D-2701C4563F54}"/>
          </ac:picMkLst>
        </pc:picChg>
      </pc:sldChg>
      <pc:sldChg chg="modSp">
        <pc:chgData name="Josh Blannin" userId="S::josh.blannin@metoffice.gov.uk::7bc71fef-dc07-43c9-af54-3f7fb808fbc5" providerId="AD" clId="Web-{B6187316-63F7-7FFC-B3D3-C8490C19BDE5}" dt="2024-12-03T12:13:27.803" v="2"/>
        <pc:sldMkLst>
          <pc:docMk/>
          <pc:sldMk cId="2220400615" sldId="260"/>
        </pc:sldMkLst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220400615" sldId="260"/>
            <ac:spMk id="2" creationId="{4A9D4902-CB0F-9394-E803-515BB2983A16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220400615" sldId="260"/>
            <ac:spMk id="5" creationId="{901D838C-F47A-71C0-EBEE-7293C7BA3666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220400615" sldId="260"/>
            <ac:spMk id="8" creationId="{0DD37311-EAF6-A939-C498-D2BD73F52906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220400615" sldId="260"/>
            <ac:spMk id="9" creationId="{6183F32C-110E-205D-336A-947030994953}"/>
          </ac:spMkLst>
        </pc:spChg>
        <pc:picChg chg="mod">
          <ac:chgData name="Josh Blannin" userId="S::josh.blannin@metoffice.gov.uk::7bc71fef-dc07-43c9-af54-3f7fb808fbc5" providerId="AD" clId="Web-{B6187316-63F7-7FFC-B3D3-C8490C19BDE5}" dt="2024-12-03T12:13:27.803" v="2"/>
          <ac:picMkLst>
            <pc:docMk/>
            <pc:sldMk cId="2220400615" sldId="260"/>
            <ac:picMk id="2051" creationId="{82334ACF-D74C-DE19-E5B5-9ED9DB75C09C}"/>
          </ac:picMkLst>
        </pc:picChg>
        <pc:picChg chg="mod">
          <ac:chgData name="Josh Blannin" userId="S::josh.blannin@metoffice.gov.uk::7bc71fef-dc07-43c9-af54-3f7fb808fbc5" providerId="AD" clId="Web-{B6187316-63F7-7FFC-B3D3-C8490C19BDE5}" dt="2024-12-03T12:13:27.803" v="2"/>
          <ac:picMkLst>
            <pc:docMk/>
            <pc:sldMk cId="2220400615" sldId="260"/>
            <ac:picMk id="2053" creationId="{A45C345A-DEBF-E4E0-7C29-A7A1473C2944}"/>
          </ac:picMkLst>
        </pc:picChg>
      </pc:sldChg>
      <pc:sldChg chg="modSp">
        <pc:chgData name="Josh Blannin" userId="S::josh.blannin@metoffice.gov.uk::7bc71fef-dc07-43c9-af54-3f7fb808fbc5" providerId="AD" clId="Web-{B6187316-63F7-7FFC-B3D3-C8490C19BDE5}" dt="2024-12-03T12:13:27.803" v="2"/>
        <pc:sldMkLst>
          <pc:docMk/>
          <pc:sldMk cId="2153177464" sldId="261"/>
        </pc:sldMkLst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153177464" sldId="261"/>
            <ac:spMk id="2" creationId="{ECDA1115-7C92-4BE8-9996-ABEEFF979944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2153177464" sldId="261"/>
            <ac:spMk id="10" creationId="{5D907ED3-CFFB-226B-7D2C-105B774BA71C}"/>
          </ac:spMkLst>
        </pc:spChg>
        <pc:graphicFrameChg chg="mod modGraphic">
          <ac:chgData name="Josh Blannin" userId="S::josh.blannin@metoffice.gov.uk::7bc71fef-dc07-43c9-af54-3f7fb808fbc5" providerId="AD" clId="Web-{B6187316-63F7-7FFC-B3D3-C8490C19BDE5}" dt="2024-12-03T12:13:27.803" v="2"/>
          <ac:graphicFrameMkLst>
            <pc:docMk/>
            <pc:sldMk cId="2153177464" sldId="261"/>
            <ac:graphicFrameMk id="4" creationId="{74518760-8B18-DDCD-0F9F-9D7802F8BB44}"/>
          </ac:graphicFrameMkLst>
        </pc:graphicFrameChg>
        <pc:graphicFrameChg chg="mod modGraphic">
          <ac:chgData name="Josh Blannin" userId="S::josh.blannin@metoffice.gov.uk::7bc71fef-dc07-43c9-af54-3f7fb808fbc5" providerId="AD" clId="Web-{B6187316-63F7-7FFC-B3D3-C8490C19BDE5}" dt="2024-12-03T12:13:27.803" v="2"/>
          <ac:graphicFrameMkLst>
            <pc:docMk/>
            <pc:sldMk cId="2153177464" sldId="261"/>
            <ac:graphicFrameMk id="6" creationId="{4E5AE07D-85E0-DD6A-F0E9-9266B3F5A51D}"/>
          </ac:graphicFrameMkLst>
        </pc:graphicFrameChg>
        <pc:graphicFrameChg chg="mod modGraphic">
          <ac:chgData name="Josh Blannin" userId="S::josh.blannin@metoffice.gov.uk::7bc71fef-dc07-43c9-af54-3f7fb808fbc5" providerId="AD" clId="Web-{B6187316-63F7-7FFC-B3D3-C8490C19BDE5}" dt="2024-12-03T12:13:27.803" v="2"/>
          <ac:graphicFrameMkLst>
            <pc:docMk/>
            <pc:sldMk cId="2153177464" sldId="261"/>
            <ac:graphicFrameMk id="8" creationId="{5DEC8874-A2ED-B228-4A2E-4C30AE29856C}"/>
          </ac:graphicFrameMkLst>
        </pc:graphicFrameChg>
      </pc:sldChg>
      <pc:sldChg chg="modSp addAnim delAnim">
        <pc:chgData name="Josh Blannin" userId="S::josh.blannin@metoffice.gov.uk::7bc71fef-dc07-43c9-af54-3f7fb808fbc5" providerId="AD" clId="Web-{B6187316-63F7-7FFC-B3D3-C8490C19BDE5}" dt="2024-12-03T12:13:27.803" v="2"/>
        <pc:sldMkLst>
          <pc:docMk/>
          <pc:sldMk cId="675353298" sldId="262"/>
        </pc:sldMkLst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675353298" sldId="262"/>
            <ac:spMk id="2" creationId="{66B7CBA8-D1E7-5653-43D3-D897912B4323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675353298" sldId="262"/>
            <ac:spMk id="4" creationId="{F1DB3391-ADA0-5038-03C3-DE801D922CE1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675353298" sldId="262"/>
            <ac:spMk id="5" creationId="{E6DA2175-635C-D5A4-B0F4-88491520FC0D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675353298" sldId="262"/>
            <ac:spMk id="6" creationId="{047EED30-6DB1-AC5D-5EF1-759D55E0C0B9}"/>
          </ac:spMkLst>
        </pc:spChg>
        <pc:picChg chg="mod">
          <ac:chgData name="Josh Blannin" userId="S::josh.blannin@metoffice.gov.uk::7bc71fef-dc07-43c9-af54-3f7fb808fbc5" providerId="AD" clId="Web-{B6187316-63F7-7FFC-B3D3-C8490C19BDE5}" dt="2024-12-03T12:13:27.803" v="2"/>
          <ac:picMkLst>
            <pc:docMk/>
            <pc:sldMk cId="675353298" sldId="262"/>
            <ac:picMk id="5122" creationId="{2B81CCF8-79EF-E055-A511-B896DDBC27D8}"/>
          </ac:picMkLst>
        </pc:picChg>
        <pc:picChg chg="mod">
          <ac:chgData name="Josh Blannin" userId="S::josh.blannin@metoffice.gov.uk::7bc71fef-dc07-43c9-af54-3f7fb808fbc5" providerId="AD" clId="Web-{B6187316-63F7-7FFC-B3D3-C8490C19BDE5}" dt="2024-12-03T12:13:27.803" v="2"/>
          <ac:picMkLst>
            <pc:docMk/>
            <pc:sldMk cId="675353298" sldId="262"/>
            <ac:picMk id="5124" creationId="{4A7912A0-F384-BFB9-7370-D0883DA4B1D3}"/>
          </ac:picMkLst>
        </pc:picChg>
      </pc:sldChg>
      <pc:sldChg chg="modSp">
        <pc:chgData name="Josh Blannin" userId="S::josh.blannin@metoffice.gov.uk::7bc71fef-dc07-43c9-af54-3f7fb808fbc5" providerId="AD" clId="Web-{B6187316-63F7-7FFC-B3D3-C8490C19BDE5}" dt="2024-12-03T12:13:27.803" v="2"/>
        <pc:sldMkLst>
          <pc:docMk/>
          <pc:sldMk cId="1636452319" sldId="263"/>
        </pc:sldMkLst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636452319" sldId="263"/>
            <ac:spMk id="2" creationId="{4F5B8339-2245-65B6-412E-152AC1C3C0E8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636452319" sldId="263"/>
            <ac:spMk id="4" creationId="{8425C32F-68FF-0DE6-134D-4483FB0C1C16}"/>
          </ac:spMkLst>
        </pc:spChg>
        <pc:picChg chg="mod">
          <ac:chgData name="Josh Blannin" userId="S::josh.blannin@metoffice.gov.uk::7bc71fef-dc07-43c9-af54-3f7fb808fbc5" providerId="AD" clId="Web-{B6187316-63F7-7FFC-B3D3-C8490C19BDE5}" dt="2024-12-03T12:13:27.803" v="2"/>
          <ac:picMkLst>
            <pc:docMk/>
            <pc:sldMk cId="1636452319" sldId="263"/>
            <ac:picMk id="5" creationId="{9A398A37-BA26-9B3F-0BD5-3D5FC4653A63}"/>
          </ac:picMkLst>
        </pc:picChg>
        <pc:picChg chg="mod">
          <ac:chgData name="Josh Blannin" userId="S::josh.blannin@metoffice.gov.uk::7bc71fef-dc07-43c9-af54-3f7fb808fbc5" providerId="AD" clId="Web-{B6187316-63F7-7FFC-B3D3-C8490C19BDE5}" dt="2024-12-03T12:13:27.803" v="2"/>
          <ac:picMkLst>
            <pc:docMk/>
            <pc:sldMk cId="1636452319" sldId="263"/>
            <ac:picMk id="7" creationId="{953D1EAA-BB45-FE10-94B1-69E8504AD793}"/>
          </ac:picMkLst>
        </pc:picChg>
      </pc:sldChg>
      <pc:sldChg chg="modSp">
        <pc:chgData name="Josh Blannin" userId="S::josh.blannin@metoffice.gov.uk::7bc71fef-dc07-43c9-af54-3f7fb808fbc5" providerId="AD" clId="Web-{B6187316-63F7-7FFC-B3D3-C8490C19BDE5}" dt="2024-12-03T12:13:27.803" v="2"/>
        <pc:sldMkLst>
          <pc:docMk/>
          <pc:sldMk cId="105545772" sldId="264"/>
        </pc:sldMkLst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05545772" sldId="264"/>
            <ac:spMk id="2" creationId="{8F60CBEB-FF64-04AD-F306-594F2129A739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05.865" v="1"/>
          <ac:spMkLst>
            <pc:docMk/>
            <pc:sldMk cId="105545772" sldId="264"/>
            <ac:spMk id="4" creationId="{E1867917-109C-47CB-E01C-9EB043E86989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05.865" v="1"/>
          <ac:spMkLst>
            <pc:docMk/>
            <pc:sldMk cId="105545772" sldId="264"/>
            <ac:spMk id="6" creationId="{25BBE19E-12F1-301E-B029-608C2508C4C3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05545772" sldId="264"/>
            <ac:spMk id="7" creationId="{C0402949-285A-7B65-3DCC-FA53D1E4E5E5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05545772" sldId="264"/>
            <ac:spMk id="8" creationId="{09E24273-41CB-D59D-F34A-22F1B84B8E57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05545772" sldId="264"/>
            <ac:spMk id="9" creationId="{356BA6DD-BCF5-B493-A910-2519A4F3B4BB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05.865" v="1"/>
          <ac:spMkLst>
            <pc:docMk/>
            <pc:sldMk cId="105545772" sldId="264"/>
            <ac:spMk id="12" creationId="{EE856398-D63D-10F5-CFA2-7D74E069B031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05545772" sldId="264"/>
            <ac:spMk id="14" creationId="{D026274F-D2CA-D0F8-3E90-F3FF0F6A3F4B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05545772" sldId="264"/>
            <ac:spMk id="15" creationId="{9E2B8BFF-2201-CE11-DD94-DCF0F6B9E90D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05545772" sldId="264"/>
            <ac:spMk id="16" creationId="{DDC88682-6BB3-E623-992B-16D5F2CC9CED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05545772" sldId="264"/>
            <ac:spMk id="17" creationId="{EC3035DA-6C1D-8C25-A918-DB3A82046BD9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05545772" sldId="264"/>
            <ac:spMk id="20" creationId="{09A49D6D-DA00-2BD3-E87C-CBC8325CEE85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05.865" v="1"/>
          <ac:spMkLst>
            <pc:docMk/>
            <pc:sldMk cId="105545772" sldId="264"/>
            <ac:spMk id="21" creationId="{489DE310-FA98-5A46-0C50-D310914A7DF4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05.865" v="1"/>
          <ac:spMkLst>
            <pc:docMk/>
            <pc:sldMk cId="105545772" sldId="264"/>
            <ac:spMk id="22" creationId="{1F58EA8E-AE21-BD49-7A1C-02683795EC7B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05545772" sldId="264"/>
            <ac:spMk id="23" creationId="{1D7FF541-EDA3-06B0-6D32-5EF97D081443}"/>
          </ac:spMkLst>
        </pc:spChg>
      </pc:sldChg>
      <pc:sldChg chg="modSp">
        <pc:chgData name="Josh Blannin" userId="S::josh.blannin@metoffice.gov.uk::7bc71fef-dc07-43c9-af54-3f7fb808fbc5" providerId="AD" clId="Web-{B6187316-63F7-7FFC-B3D3-C8490C19BDE5}" dt="2024-12-03T12:13:27.803" v="2"/>
        <pc:sldMkLst>
          <pc:docMk/>
          <pc:sldMk cId="57515881" sldId="265"/>
        </pc:sldMkLst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57515881" sldId="265"/>
            <ac:spMk id="2" creationId="{8F60CBEB-FF64-04AD-F306-594F2129A739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57515881" sldId="265"/>
            <ac:spMk id="4" creationId="{2937606E-724F-778B-0FBE-82FE5E5A5B86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57515881" sldId="265"/>
            <ac:spMk id="5" creationId="{16F688C4-B9C4-4257-9460-162AD221D98C}"/>
          </ac:spMkLst>
        </pc:spChg>
      </pc:sldChg>
      <pc:sldChg chg="modSp">
        <pc:chgData name="Josh Blannin" userId="S::josh.blannin@metoffice.gov.uk::7bc71fef-dc07-43c9-af54-3f7fb808fbc5" providerId="AD" clId="Web-{B6187316-63F7-7FFC-B3D3-C8490C19BDE5}" dt="2024-12-03T12:13:27.803" v="2"/>
        <pc:sldMkLst>
          <pc:docMk/>
          <pc:sldMk cId="1391353724" sldId="266"/>
        </pc:sldMkLst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391353724" sldId="266"/>
            <ac:spMk id="2" creationId="{8F60CBEB-FF64-04AD-F306-594F2129A739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391353724" sldId="266"/>
            <ac:spMk id="4" creationId="{C9C755BA-A82A-D1E4-28B1-15A4BFE44027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391353724" sldId="266"/>
            <ac:spMk id="6" creationId="{E6D7EC0C-D04E-6DBD-141C-9B4FF17BB971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391353724" sldId="266"/>
            <ac:spMk id="7" creationId="{069E0866-AA88-626B-524C-0E3A22CDBBE6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05.865" v="1"/>
          <ac:spMkLst>
            <pc:docMk/>
            <pc:sldMk cId="1391353724" sldId="266"/>
            <ac:spMk id="8" creationId="{79242001-5A68-5324-C3CC-D3EA1A10C7BD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391353724" sldId="266"/>
            <ac:spMk id="9" creationId="{2F0604E0-B3FD-F788-B758-3911F6E1CB9E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391353724" sldId="266"/>
            <ac:spMk id="10" creationId="{068BF4F1-0CB5-877E-2046-43F82307E649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391353724" sldId="266"/>
            <ac:spMk id="11" creationId="{D4979907-0918-84C6-9AE3-FA6D10CB01E4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391353724" sldId="266"/>
            <ac:spMk id="12" creationId="{4C3EB58F-AC60-1513-7914-C16151E34364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391353724" sldId="266"/>
            <ac:spMk id="13" creationId="{C67B6E99-00EE-DB26-29A1-47596FC921D1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k cId="1391353724" sldId="266"/>
            <ac:spMk id="14" creationId="{4BA1696E-5A5B-2A27-C06F-0304C63A8D8E}"/>
          </ac:spMkLst>
        </pc:spChg>
      </pc:sldChg>
      <pc:sldMasterChg chg="modSp modSldLayout">
        <pc:chgData name="Josh Blannin" userId="S::josh.blannin@metoffice.gov.uk::7bc71fef-dc07-43c9-af54-3f7fb808fbc5" providerId="AD" clId="Web-{B6187316-63F7-7FFC-B3D3-C8490C19BDE5}" dt="2024-12-03T12:13:27.803" v="2"/>
        <pc:sldMasterMkLst>
          <pc:docMk/>
          <pc:sldMasterMk cId="0" sldId="2147483928"/>
        </pc:sldMasterMkLst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asterMk cId="0" sldId="2147483928"/>
            <ac:spMk id="1027" creationId="{00000000-0000-0000-0000-000000000000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asterMk cId="0" sldId="2147483928"/>
            <ac:spMk id="1028" creationId="{00000000-0000-0000-0000-000000000000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asterMk cId="0" sldId="2147483928"/>
            <ac:spMk id="1029" creationId="{00000000-0000-0000-0000-000000000000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asterMk cId="0" sldId="2147483928"/>
            <ac:spMk id="1031" creationId="{00000000-0000-0000-0000-000000000000}"/>
          </ac:spMkLst>
        </pc:spChg>
        <pc:spChg chg="mod">
          <ac:chgData name="Josh Blannin" userId="S::josh.blannin@metoffice.gov.uk::7bc71fef-dc07-43c9-af54-3f7fb808fbc5" providerId="AD" clId="Web-{B6187316-63F7-7FFC-B3D3-C8490C19BDE5}" dt="2024-12-03T12:13:27.803" v="2"/>
          <ac:spMkLst>
            <pc:docMk/>
            <pc:sldMasterMk cId="0" sldId="2147483928"/>
            <ac:spMk id="1032" creationId="{00000000-0000-0000-0000-000000000000}"/>
          </ac:spMkLst>
        </pc:spChg>
        <pc:grpChg chg="mod">
          <ac:chgData name="Josh Blannin" userId="S::josh.blannin@metoffice.gov.uk::7bc71fef-dc07-43c9-af54-3f7fb808fbc5" providerId="AD" clId="Web-{B6187316-63F7-7FFC-B3D3-C8490C19BDE5}" dt="2024-12-03T12:13:27.803" v="2"/>
          <ac:grpSpMkLst>
            <pc:docMk/>
            <pc:sldMasterMk cId="0" sldId="2147483928"/>
            <ac:grpSpMk id="1033" creationId="{00000000-0000-0000-0000-000000000000}"/>
          </ac:grpSpMkLst>
        </pc:grpChg>
        <pc:picChg chg="mod">
          <ac:chgData name="Josh Blannin" userId="S::josh.blannin@metoffice.gov.uk::7bc71fef-dc07-43c9-af54-3f7fb808fbc5" providerId="AD" clId="Web-{B6187316-63F7-7FFC-B3D3-C8490C19BDE5}" dt="2024-12-03T12:13:27.803" v="2"/>
          <ac:picMkLst>
            <pc:docMk/>
            <pc:sldMasterMk cId="0" sldId="2147483928"/>
            <ac:picMk id="1026" creationId="{00000000-0000-0000-0000-000000000000}"/>
          </ac:picMkLst>
        </pc:picChg>
        <pc:picChg chg="mod">
          <ac:chgData name="Josh Blannin" userId="S::josh.blannin@metoffice.gov.uk::7bc71fef-dc07-43c9-af54-3f7fb808fbc5" providerId="AD" clId="Web-{B6187316-63F7-7FFC-B3D3-C8490C19BDE5}" dt="2024-12-03T12:13:27.803" v="2"/>
          <ac:picMkLst>
            <pc:docMk/>
            <pc:sldMasterMk cId="0" sldId="2147483928"/>
            <ac:picMk id="1030" creationId="{00000000-0000-0000-0000-000000000000}"/>
          </ac:picMkLst>
        </pc:picChg>
        <pc:picChg chg="mod">
          <ac:chgData name="Josh Blannin" userId="S::josh.blannin@metoffice.gov.uk::7bc71fef-dc07-43c9-af54-3f7fb808fbc5" providerId="AD" clId="Web-{B6187316-63F7-7FFC-B3D3-C8490C19BDE5}" dt="2024-12-03T12:13:27.803" v="2"/>
          <ac:picMkLst>
            <pc:docMk/>
            <pc:sldMasterMk cId="0" sldId="2147483928"/>
            <ac:picMk id="1034" creationId="{00000000-0000-0000-0000-000000000000}"/>
          </ac:picMkLst>
        </pc:picChg>
        <pc:sldLayoutChg chg="modSp">
          <pc:chgData name="Josh Blannin" userId="S::josh.blannin@metoffice.gov.uk::7bc71fef-dc07-43c9-af54-3f7fb808fbc5" providerId="AD" clId="Web-{B6187316-63F7-7FFC-B3D3-C8490C19BDE5}" dt="2024-12-03T12:13:27.803" v="2"/>
          <pc:sldLayoutMkLst>
            <pc:docMk/>
            <pc:sldMasterMk cId="0" sldId="2147483928"/>
            <pc:sldLayoutMk cId="1634811674" sldId="2147483950"/>
          </pc:sldLayoutMkLst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1634811674" sldId="2147483950"/>
              <ac:spMk id="3" creationId="{00000000-0000-0000-0000-000000000000}"/>
            </ac:spMkLst>
          </pc:spChg>
        </pc:sldLayoutChg>
        <pc:sldLayoutChg chg="modSp">
          <pc:chgData name="Josh Blannin" userId="S::josh.blannin@metoffice.gov.uk::7bc71fef-dc07-43c9-af54-3f7fb808fbc5" providerId="AD" clId="Web-{B6187316-63F7-7FFC-B3D3-C8490C19BDE5}" dt="2024-12-03T12:13:27.803" v="2"/>
          <pc:sldLayoutMkLst>
            <pc:docMk/>
            <pc:sldMasterMk cId="0" sldId="2147483928"/>
            <pc:sldLayoutMk cId="3705012187" sldId="2147483951"/>
          </pc:sldLayoutMkLst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3705012187" sldId="2147483951"/>
              <ac:spMk id="2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3705012187" sldId="2147483951"/>
              <ac:spMk id="3" creationId="{00000000-0000-0000-0000-000000000000}"/>
            </ac:spMkLst>
          </pc:spChg>
        </pc:sldLayoutChg>
        <pc:sldLayoutChg chg="modSp">
          <pc:chgData name="Josh Blannin" userId="S::josh.blannin@metoffice.gov.uk::7bc71fef-dc07-43c9-af54-3f7fb808fbc5" providerId="AD" clId="Web-{B6187316-63F7-7FFC-B3D3-C8490C19BDE5}" dt="2024-12-03T12:13:27.803" v="2"/>
          <pc:sldLayoutMkLst>
            <pc:docMk/>
            <pc:sldMasterMk cId="0" sldId="2147483928"/>
            <pc:sldLayoutMk cId="2613787819" sldId="2147483952"/>
          </pc:sldLayoutMkLst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2613787819" sldId="2147483952"/>
              <ac:spMk id="3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2613787819" sldId="2147483952"/>
              <ac:spMk id="4" creationId="{00000000-0000-0000-0000-000000000000}"/>
            </ac:spMkLst>
          </pc:spChg>
        </pc:sldLayoutChg>
        <pc:sldLayoutChg chg="modSp">
          <pc:chgData name="Josh Blannin" userId="S::josh.blannin@metoffice.gov.uk::7bc71fef-dc07-43c9-af54-3f7fb808fbc5" providerId="AD" clId="Web-{B6187316-63F7-7FFC-B3D3-C8490C19BDE5}" dt="2024-12-03T12:13:27.803" v="2"/>
          <pc:sldLayoutMkLst>
            <pc:docMk/>
            <pc:sldMasterMk cId="0" sldId="2147483928"/>
            <pc:sldLayoutMk cId="2926941163" sldId="2147483953"/>
          </pc:sldLayoutMkLst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2926941163" sldId="2147483953"/>
              <ac:spMk id="3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2926941163" sldId="2147483953"/>
              <ac:spMk id="5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2926941163" sldId="2147483953"/>
              <ac:spMk id="6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2926941163" sldId="2147483953"/>
              <ac:spMk id="7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2926941163" sldId="2147483953"/>
              <ac:spMk id="9" creationId="{00000000-0000-0000-0000-000000000000}"/>
            </ac:spMkLst>
          </pc:spChg>
        </pc:sldLayoutChg>
        <pc:sldLayoutChg chg="modSp">
          <pc:chgData name="Josh Blannin" userId="S::josh.blannin@metoffice.gov.uk::7bc71fef-dc07-43c9-af54-3f7fb808fbc5" providerId="AD" clId="Web-{B6187316-63F7-7FFC-B3D3-C8490C19BDE5}" dt="2024-12-03T12:13:27.803" v="2"/>
          <pc:sldLayoutMkLst>
            <pc:docMk/>
            <pc:sldMasterMk cId="0" sldId="2147483928"/>
            <pc:sldLayoutMk cId="4238614388" sldId="2147483954"/>
          </pc:sldLayoutMkLst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4238614388" sldId="2147483954"/>
              <ac:spMk id="6" creationId="{00000000-0000-0000-0000-000000000000}"/>
            </ac:spMkLst>
          </pc:spChg>
        </pc:sldLayoutChg>
        <pc:sldLayoutChg chg="modSp">
          <pc:chgData name="Josh Blannin" userId="S::josh.blannin@metoffice.gov.uk::7bc71fef-dc07-43c9-af54-3f7fb808fbc5" providerId="AD" clId="Web-{B6187316-63F7-7FFC-B3D3-C8490C19BDE5}" dt="2024-12-03T12:13:27.803" v="2"/>
          <pc:sldLayoutMkLst>
            <pc:docMk/>
            <pc:sldMasterMk cId="0" sldId="2147483928"/>
            <pc:sldLayoutMk cId="3786258001" sldId="2147483956"/>
          </pc:sldLayoutMkLst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3786258001" sldId="2147483956"/>
              <ac:spMk id="3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3786258001" sldId="2147483956"/>
              <ac:spMk id="4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3786258001" sldId="2147483956"/>
              <ac:spMk id="5" creationId="{00000000-0000-0000-0000-000000000000}"/>
            </ac:spMkLst>
          </pc:spChg>
        </pc:sldLayoutChg>
        <pc:sldLayoutChg chg="modSp">
          <pc:chgData name="Josh Blannin" userId="S::josh.blannin@metoffice.gov.uk::7bc71fef-dc07-43c9-af54-3f7fb808fbc5" providerId="AD" clId="Web-{B6187316-63F7-7FFC-B3D3-C8490C19BDE5}" dt="2024-12-03T12:13:27.803" v="2"/>
          <pc:sldLayoutMkLst>
            <pc:docMk/>
            <pc:sldMasterMk cId="0" sldId="2147483928"/>
            <pc:sldLayoutMk cId="3853844425" sldId="2147483957"/>
          </pc:sldLayoutMkLst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3853844425" sldId="2147483957"/>
              <ac:spMk id="2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3853844425" sldId="2147483957"/>
              <ac:spMk id="3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3853844425" sldId="2147483957"/>
              <ac:spMk id="4" creationId="{00000000-0000-0000-0000-000000000000}"/>
            </ac:spMkLst>
          </pc:spChg>
        </pc:sldLayoutChg>
        <pc:sldLayoutChg chg="modSp">
          <pc:chgData name="Josh Blannin" userId="S::josh.blannin@metoffice.gov.uk::7bc71fef-dc07-43c9-af54-3f7fb808fbc5" providerId="AD" clId="Web-{B6187316-63F7-7FFC-B3D3-C8490C19BDE5}" dt="2024-12-03T12:13:27.803" v="2"/>
          <pc:sldLayoutMkLst>
            <pc:docMk/>
            <pc:sldMasterMk cId="0" sldId="2147483928"/>
            <pc:sldLayoutMk cId="2614310061" sldId="2147483958"/>
          </pc:sldLayoutMkLst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2614310061" sldId="2147483958"/>
              <ac:spMk id="5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2614310061" sldId="2147483958"/>
              <ac:spMk id="7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2614310061" sldId="2147483958"/>
              <ac:spMk id="56323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B6187316-63F7-7FFC-B3D3-C8490C19BDE5}" dt="2024-12-03T12:13:27.803" v="2"/>
            <ac:spMkLst>
              <pc:docMk/>
              <pc:sldMasterMk cId="0" sldId="2147483928"/>
              <pc:sldLayoutMk cId="2614310061" sldId="2147483958"/>
              <ac:spMk id="56325" creationId="{00000000-0000-0000-0000-000000000000}"/>
            </ac:spMkLst>
          </pc:spChg>
          <pc:grpChg chg="mod">
            <ac:chgData name="Josh Blannin" userId="S::josh.blannin@metoffice.gov.uk::7bc71fef-dc07-43c9-af54-3f7fb808fbc5" providerId="AD" clId="Web-{B6187316-63F7-7FFC-B3D3-C8490C19BDE5}" dt="2024-12-03T12:13:27.803" v="2"/>
            <ac:grpSpMkLst>
              <pc:docMk/>
              <pc:sldMasterMk cId="0" sldId="2147483928"/>
              <pc:sldLayoutMk cId="2614310061" sldId="2147483958"/>
              <ac:grpSpMk id="10" creationId="{00000000-0000-0000-0000-000000000000}"/>
            </ac:grpSpMkLst>
          </pc:grpChg>
          <pc:picChg chg="mod">
            <ac:chgData name="Josh Blannin" userId="S::josh.blannin@metoffice.gov.uk::7bc71fef-dc07-43c9-af54-3f7fb808fbc5" providerId="AD" clId="Web-{B6187316-63F7-7FFC-B3D3-C8490C19BDE5}" dt="2024-12-03T12:13:27.803" v="2"/>
            <ac:picMkLst>
              <pc:docMk/>
              <pc:sldMasterMk cId="0" sldId="2147483928"/>
              <pc:sldLayoutMk cId="2614310061" sldId="2147483958"/>
              <ac:picMk id="4" creationId="{00000000-0000-0000-0000-000000000000}"/>
            </ac:picMkLst>
          </pc:picChg>
          <pc:picChg chg="mod">
            <ac:chgData name="Josh Blannin" userId="S::josh.blannin@metoffice.gov.uk::7bc71fef-dc07-43c9-af54-3f7fb808fbc5" providerId="AD" clId="Web-{B6187316-63F7-7FFC-B3D3-C8490C19BDE5}" dt="2024-12-03T12:13:27.803" v="2"/>
            <ac:picMkLst>
              <pc:docMk/>
              <pc:sldMasterMk cId="0" sldId="2147483928"/>
              <pc:sldLayoutMk cId="2614310061" sldId="2147483958"/>
              <ac:picMk id="6" creationId="{00000000-0000-0000-0000-000000000000}"/>
            </ac:picMkLst>
          </pc:picChg>
          <pc:picChg chg="mod">
            <ac:chgData name="Josh Blannin" userId="S::josh.blannin@metoffice.gov.uk::7bc71fef-dc07-43c9-af54-3f7fb808fbc5" providerId="AD" clId="Web-{B6187316-63F7-7FFC-B3D3-C8490C19BDE5}" dt="2024-12-03T12:13:27.803" v="2"/>
            <ac:picMkLst>
              <pc:docMk/>
              <pc:sldMasterMk cId="0" sldId="2147483928"/>
              <pc:sldLayoutMk cId="2614310061" sldId="2147483958"/>
              <ac:picMk id="8" creationId="{00000000-0000-0000-0000-000000000000}"/>
            </ac:picMkLst>
          </pc:picChg>
          <pc:cxnChg chg="mod">
            <ac:chgData name="Josh Blannin" userId="S::josh.blannin@metoffice.gov.uk::7bc71fef-dc07-43c9-af54-3f7fb808fbc5" providerId="AD" clId="Web-{B6187316-63F7-7FFC-B3D3-C8490C19BDE5}" dt="2024-12-03T12:13:27.803" v="2"/>
            <ac:cxnSpMkLst>
              <pc:docMk/>
              <pc:sldMasterMk cId="0" sldId="2147483928"/>
              <pc:sldLayoutMk cId="2614310061" sldId="2147483958"/>
              <ac:cxnSpMk id="9" creationId="{00000000-0000-0000-0000-000000000000}"/>
            </ac:cxnSpMkLst>
          </pc:cxnChg>
        </pc:sldLayoutChg>
      </pc:sldMasterChg>
    </pc:docChg>
  </pc:docChgLst>
  <pc:docChgLst>
    <pc:chgData name="Josh Blannin" userId="7bc71fef-dc07-43c9-af54-3f7fb808fbc5" providerId="ADAL" clId="{413A7F04-2A34-4641-8D5A-2214B1CF0634}"/>
    <pc:docChg chg="undo custSel modSld">
      <pc:chgData name="Josh Blannin" userId="7bc71fef-dc07-43c9-af54-3f7fb808fbc5" providerId="ADAL" clId="{413A7F04-2A34-4641-8D5A-2214B1CF0634}" dt="2024-11-30T18:49:59.582" v="184" actId="1038"/>
      <pc:docMkLst>
        <pc:docMk/>
      </pc:docMkLst>
      <pc:sldChg chg="addSp modSp mod">
        <pc:chgData name="Josh Blannin" userId="7bc71fef-dc07-43c9-af54-3f7fb808fbc5" providerId="ADAL" clId="{413A7F04-2A34-4641-8D5A-2214B1CF0634}" dt="2024-11-21T18:09:21.532" v="77" actId="1076"/>
        <pc:sldMkLst>
          <pc:docMk/>
          <pc:sldMk cId="210587182" sldId="258"/>
        </pc:sldMkLst>
        <pc:spChg chg="mod">
          <ac:chgData name="Josh Blannin" userId="7bc71fef-dc07-43c9-af54-3f7fb808fbc5" providerId="ADAL" clId="{413A7F04-2A34-4641-8D5A-2214B1CF0634}" dt="2024-11-21T18:09:12.035" v="75" actId="14100"/>
          <ac:spMkLst>
            <pc:docMk/>
            <pc:sldMk cId="210587182" sldId="258"/>
            <ac:spMk id="4" creationId="{4A9D4902-CB0F-9394-E803-515BB2983A16}"/>
          </ac:spMkLst>
        </pc:spChg>
        <pc:spChg chg="add mod">
          <ac:chgData name="Josh Blannin" userId="7bc71fef-dc07-43c9-af54-3f7fb808fbc5" providerId="ADAL" clId="{413A7F04-2A34-4641-8D5A-2214B1CF0634}" dt="2024-11-21T18:09:21.532" v="77" actId="1076"/>
          <ac:spMkLst>
            <pc:docMk/>
            <pc:sldMk cId="210587182" sldId="258"/>
            <ac:spMk id="7" creationId="{C05DB307-C2FD-C395-836F-481453EA85F1}"/>
          </ac:spMkLst>
        </pc:spChg>
      </pc:sldChg>
      <pc:sldChg chg="modSp mod">
        <pc:chgData name="Josh Blannin" userId="7bc71fef-dc07-43c9-af54-3f7fb808fbc5" providerId="ADAL" clId="{413A7F04-2A34-4641-8D5A-2214B1CF0634}" dt="2024-11-21T18:03:01.993" v="30" actId="1076"/>
        <pc:sldMkLst>
          <pc:docMk/>
          <pc:sldMk cId="2892909352" sldId="259"/>
        </pc:sldMkLst>
        <pc:spChg chg="mod">
          <ac:chgData name="Josh Blannin" userId="7bc71fef-dc07-43c9-af54-3f7fb808fbc5" providerId="ADAL" clId="{413A7F04-2A34-4641-8D5A-2214B1CF0634}" dt="2024-11-21T18:02:58.806" v="29" actId="1076"/>
          <ac:spMkLst>
            <pc:docMk/>
            <pc:sldMk cId="2892909352" sldId="259"/>
            <ac:spMk id="4" creationId="{0CF7F7E6-FDE4-E38D-A8F2-3A3B63128994}"/>
          </ac:spMkLst>
        </pc:spChg>
        <pc:spChg chg="mod">
          <ac:chgData name="Josh Blannin" userId="7bc71fef-dc07-43c9-af54-3f7fb808fbc5" providerId="ADAL" clId="{413A7F04-2A34-4641-8D5A-2214B1CF0634}" dt="2024-11-21T18:03:01.993" v="30" actId="1076"/>
          <ac:spMkLst>
            <pc:docMk/>
            <pc:sldMk cId="2892909352" sldId="259"/>
            <ac:spMk id="7" creationId="{342493B0-76F0-7893-B1A0-D5EC77242ACB}"/>
          </ac:spMkLst>
        </pc:spChg>
        <pc:picChg chg="mod">
          <ac:chgData name="Josh Blannin" userId="7bc71fef-dc07-43c9-af54-3f7fb808fbc5" providerId="ADAL" clId="{413A7F04-2A34-4641-8D5A-2214B1CF0634}" dt="2024-11-21T18:03:01.993" v="30" actId="1076"/>
          <ac:picMkLst>
            <pc:docMk/>
            <pc:sldMk cId="2892909352" sldId="259"/>
            <ac:picMk id="3074" creationId="{FF745D13-82F6-1158-614D-2701C4563F54}"/>
          </ac:picMkLst>
        </pc:picChg>
      </pc:sldChg>
      <pc:sldChg chg="delSp modSp mod">
        <pc:chgData name="Josh Blannin" userId="7bc71fef-dc07-43c9-af54-3f7fb808fbc5" providerId="ADAL" clId="{413A7F04-2A34-4641-8D5A-2214B1CF0634}" dt="2024-11-22T13:50:18.157" v="96" actId="1076"/>
        <pc:sldMkLst>
          <pc:docMk/>
          <pc:sldMk cId="2220400615" sldId="260"/>
        </pc:sldMkLst>
        <pc:spChg chg="mod">
          <ac:chgData name="Josh Blannin" userId="7bc71fef-dc07-43c9-af54-3f7fb808fbc5" providerId="ADAL" clId="{413A7F04-2A34-4641-8D5A-2214B1CF0634}" dt="2024-11-22T13:50:18.157" v="96" actId="1076"/>
          <ac:spMkLst>
            <pc:docMk/>
            <pc:sldMk cId="2220400615" sldId="260"/>
            <ac:spMk id="2" creationId="{4A9D4902-CB0F-9394-E803-515BB2983A16}"/>
          </ac:spMkLst>
        </pc:spChg>
        <pc:spChg chg="mod">
          <ac:chgData name="Josh Blannin" userId="7bc71fef-dc07-43c9-af54-3f7fb808fbc5" providerId="ADAL" clId="{413A7F04-2A34-4641-8D5A-2214B1CF0634}" dt="2024-11-21T18:02:05.699" v="19" actId="14100"/>
          <ac:spMkLst>
            <pc:docMk/>
            <pc:sldMk cId="2220400615" sldId="260"/>
            <ac:spMk id="5" creationId="{901D838C-F47A-71C0-EBEE-7293C7BA3666}"/>
          </ac:spMkLst>
        </pc:spChg>
        <pc:spChg chg="mod">
          <ac:chgData name="Josh Blannin" userId="7bc71fef-dc07-43c9-af54-3f7fb808fbc5" providerId="ADAL" clId="{413A7F04-2A34-4641-8D5A-2214B1CF0634}" dt="2024-11-21T18:01:56.467" v="18" actId="1076"/>
          <ac:spMkLst>
            <pc:docMk/>
            <pc:sldMk cId="2220400615" sldId="260"/>
            <ac:spMk id="8" creationId="{0DD37311-EAF6-A939-C498-D2BD73F52906}"/>
          </ac:spMkLst>
        </pc:spChg>
        <pc:graphicFrameChg chg="del">
          <ac:chgData name="Josh Blannin" userId="7bc71fef-dc07-43c9-af54-3f7fb808fbc5" providerId="ADAL" clId="{413A7F04-2A34-4641-8D5A-2214B1CF0634}" dt="2024-11-21T18:00:49.681" v="0" actId="478"/>
          <ac:graphicFrameMkLst>
            <pc:docMk/>
            <pc:sldMk cId="2220400615" sldId="260"/>
            <ac:graphicFrameMk id="3" creationId="{C41E0AE4-2207-4A10-B429-092333902A29}"/>
          </ac:graphicFrameMkLst>
        </pc:graphicFrameChg>
        <pc:picChg chg="mod">
          <ac:chgData name="Josh Blannin" userId="7bc71fef-dc07-43c9-af54-3f7fb808fbc5" providerId="ADAL" clId="{413A7F04-2A34-4641-8D5A-2214B1CF0634}" dt="2024-11-21T18:01:46.800" v="16" actId="14100"/>
          <ac:picMkLst>
            <pc:docMk/>
            <pc:sldMk cId="2220400615" sldId="260"/>
            <ac:picMk id="2051" creationId="{82334ACF-D74C-DE19-E5B5-9ED9DB75C09C}"/>
          </ac:picMkLst>
        </pc:picChg>
        <pc:picChg chg="mod">
          <ac:chgData name="Josh Blannin" userId="7bc71fef-dc07-43c9-af54-3f7fb808fbc5" providerId="ADAL" clId="{413A7F04-2A34-4641-8D5A-2214B1CF0634}" dt="2024-11-21T18:01:50.014" v="17" actId="14100"/>
          <ac:picMkLst>
            <pc:docMk/>
            <pc:sldMk cId="2220400615" sldId="260"/>
            <ac:picMk id="2053" creationId="{A45C345A-DEBF-E4E0-7C29-A7A1473C2944}"/>
          </ac:picMkLst>
        </pc:picChg>
      </pc:sldChg>
      <pc:sldChg chg="modSp mod">
        <pc:chgData name="Josh Blannin" userId="7bc71fef-dc07-43c9-af54-3f7fb808fbc5" providerId="ADAL" clId="{413A7F04-2A34-4641-8D5A-2214B1CF0634}" dt="2024-11-22T13:52:24.453" v="98" actId="1076"/>
        <pc:sldMkLst>
          <pc:docMk/>
          <pc:sldMk cId="2153177464" sldId="261"/>
        </pc:sldMkLst>
        <pc:spChg chg="mod">
          <ac:chgData name="Josh Blannin" userId="7bc71fef-dc07-43c9-af54-3f7fb808fbc5" providerId="ADAL" clId="{413A7F04-2A34-4641-8D5A-2214B1CF0634}" dt="2024-11-22T13:52:24.453" v="98" actId="1076"/>
          <ac:spMkLst>
            <pc:docMk/>
            <pc:sldMk cId="2153177464" sldId="261"/>
            <ac:spMk id="10" creationId="{5D907ED3-CFFB-226B-7D2C-105B774BA71C}"/>
          </ac:spMkLst>
        </pc:spChg>
      </pc:sldChg>
      <pc:sldChg chg="modSp mod modAnim">
        <pc:chgData name="Josh Blannin" userId="7bc71fef-dc07-43c9-af54-3f7fb808fbc5" providerId="ADAL" clId="{413A7F04-2A34-4641-8D5A-2214B1CF0634}" dt="2024-11-22T13:52:39.972" v="100" actId="1076"/>
        <pc:sldMkLst>
          <pc:docMk/>
          <pc:sldMk cId="675353298" sldId="262"/>
        </pc:sldMkLst>
        <pc:spChg chg="mod">
          <ac:chgData name="Josh Blannin" userId="7bc71fef-dc07-43c9-af54-3f7fb808fbc5" providerId="ADAL" clId="{413A7F04-2A34-4641-8D5A-2214B1CF0634}" dt="2024-11-21T18:04:46.733" v="47" actId="1076"/>
          <ac:spMkLst>
            <pc:docMk/>
            <pc:sldMk cId="675353298" sldId="262"/>
            <ac:spMk id="4" creationId="{F1DB3391-ADA0-5038-03C3-DE801D922CE1}"/>
          </ac:spMkLst>
        </pc:spChg>
        <pc:spChg chg="mod">
          <ac:chgData name="Josh Blannin" userId="7bc71fef-dc07-43c9-af54-3f7fb808fbc5" providerId="ADAL" clId="{413A7F04-2A34-4641-8D5A-2214B1CF0634}" dt="2024-11-22T13:52:35.421" v="99" actId="1076"/>
          <ac:spMkLst>
            <pc:docMk/>
            <pc:sldMk cId="675353298" sldId="262"/>
            <ac:spMk id="5" creationId="{E6DA2175-635C-D5A4-B0F4-88491520FC0D}"/>
          </ac:spMkLst>
        </pc:spChg>
        <pc:spChg chg="mod">
          <ac:chgData name="Josh Blannin" userId="7bc71fef-dc07-43c9-af54-3f7fb808fbc5" providerId="ADAL" clId="{413A7F04-2A34-4641-8D5A-2214B1CF0634}" dt="2024-11-22T13:52:39.972" v="100" actId="1076"/>
          <ac:spMkLst>
            <pc:docMk/>
            <pc:sldMk cId="675353298" sldId="262"/>
            <ac:spMk id="6" creationId="{047EED30-6DB1-AC5D-5EF1-759D55E0C0B9}"/>
          </ac:spMkLst>
        </pc:spChg>
        <pc:picChg chg="mod">
          <ac:chgData name="Josh Blannin" userId="7bc71fef-dc07-43c9-af54-3f7fb808fbc5" providerId="ADAL" clId="{413A7F04-2A34-4641-8D5A-2214B1CF0634}" dt="2024-11-21T18:06:16.328" v="65" actId="14100"/>
          <ac:picMkLst>
            <pc:docMk/>
            <pc:sldMk cId="675353298" sldId="262"/>
            <ac:picMk id="5122" creationId="{2B81CCF8-79EF-E055-A511-B896DDBC27D8}"/>
          </ac:picMkLst>
        </pc:picChg>
        <pc:picChg chg="mod">
          <ac:chgData name="Josh Blannin" userId="7bc71fef-dc07-43c9-af54-3f7fb808fbc5" providerId="ADAL" clId="{413A7F04-2A34-4641-8D5A-2214B1CF0634}" dt="2024-11-21T18:04:25.353" v="39" actId="1076"/>
          <ac:picMkLst>
            <pc:docMk/>
            <pc:sldMk cId="675353298" sldId="262"/>
            <ac:picMk id="5124" creationId="{4A7912A0-F384-BFB9-7370-D0883DA4B1D3}"/>
          </ac:picMkLst>
        </pc:picChg>
      </pc:sldChg>
      <pc:sldChg chg="addSp delSp modSp mod">
        <pc:chgData name="Josh Blannin" userId="7bc71fef-dc07-43c9-af54-3f7fb808fbc5" providerId="ADAL" clId="{413A7F04-2A34-4641-8D5A-2214B1CF0634}" dt="2024-11-30T18:49:59.582" v="184" actId="1038"/>
        <pc:sldMkLst>
          <pc:docMk/>
          <pc:sldMk cId="1636452319" sldId="263"/>
        </pc:sldMkLst>
        <pc:spChg chg="mod">
          <ac:chgData name="Josh Blannin" userId="7bc71fef-dc07-43c9-af54-3f7fb808fbc5" providerId="ADAL" clId="{413A7F04-2A34-4641-8D5A-2214B1CF0634}" dt="2024-11-22T13:53:01.343" v="102" actId="404"/>
          <ac:spMkLst>
            <pc:docMk/>
            <pc:sldMk cId="1636452319" sldId="263"/>
            <ac:spMk id="4" creationId="{8425C32F-68FF-0DE6-134D-4483FB0C1C16}"/>
          </ac:spMkLst>
        </pc:spChg>
        <pc:picChg chg="add mod">
          <ac:chgData name="Josh Blannin" userId="7bc71fef-dc07-43c9-af54-3f7fb808fbc5" providerId="ADAL" clId="{413A7F04-2A34-4641-8D5A-2214B1CF0634}" dt="2024-11-30T18:49:59.582" v="184" actId="1038"/>
          <ac:picMkLst>
            <pc:docMk/>
            <pc:sldMk cId="1636452319" sldId="263"/>
            <ac:picMk id="5" creationId="{9A398A37-BA26-9B3F-0BD5-3D5FC4653A63}"/>
          </ac:picMkLst>
        </pc:picChg>
        <pc:picChg chg="add mod">
          <ac:chgData name="Josh Blannin" userId="7bc71fef-dc07-43c9-af54-3f7fb808fbc5" providerId="ADAL" clId="{413A7F04-2A34-4641-8D5A-2214B1CF0634}" dt="2024-11-30T18:49:59.582" v="184" actId="1038"/>
          <ac:picMkLst>
            <pc:docMk/>
            <pc:sldMk cId="1636452319" sldId="263"/>
            <ac:picMk id="7" creationId="{953D1EAA-BB45-FE10-94B1-69E8504AD793}"/>
          </ac:picMkLst>
        </pc:picChg>
        <pc:picChg chg="del">
          <ac:chgData name="Josh Blannin" userId="7bc71fef-dc07-43c9-af54-3f7fb808fbc5" providerId="ADAL" clId="{413A7F04-2A34-4641-8D5A-2214B1CF0634}" dt="2024-11-30T18:47:52.944" v="117" actId="478"/>
          <ac:picMkLst>
            <pc:docMk/>
            <pc:sldMk cId="1636452319" sldId="263"/>
            <ac:picMk id="6146" creationId="{6937380E-58F7-8066-6AF6-5F8D83BD8D22}"/>
          </ac:picMkLst>
        </pc:picChg>
        <pc:picChg chg="del">
          <ac:chgData name="Josh Blannin" userId="7bc71fef-dc07-43c9-af54-3f7fb808fbc5" providerId="ADAL" clId="{413A7F04-2A34-4641-8D5A-2214B1CF0634}" dt="2024-11-30T18:47:54.620" v="118" actId="478"/>
          <ac:picMkLst>
            <pc:docMk/>
            <pc:sldMk cId="1636452319" sldId="263"/>
            <ac:picMk id="6148" creationId="{9CC27B57-1F57-6E66-7A2E-E9B7ED7D8820}"/>
          </ac:picMkLst>
        </pc:picChg>
      </pc:sldChg>
      <pc:sldChg chg="modSp mod">
        <pc:chgData name="Josh Blannin" userId="7bc71fef-dc07-43c9-af54-3f7fb808fbc5" providerId="ADAL" clId="{413A7F04-2A34-4641-8D5A-2214B1CF0634}" dt="2024-11-22T13:53:38.396" v="109" actId="1076"/>
        <pc:sldMkLst>
          <pc:docMk/>
          <pc:sldMk cId="105545772" sldId="264"/>
        </pc:sldMkLst>
        <pc:spChg chg="mod">
          <ac:chgData name="Josh Blannin" userId="7bc71fef-dc07-43c9-af54-3f7fb808fbc5" providerId="ADAL" clId="{413A7F04-2A34-4641-8D5A-2214B1CF0634}" dt="2024-11-22T13:53:29.076" v="107" actId="14100"/>
          <ac:spMkLst>
            <pc:docMk/>
            <pc:sldMk cId="105545772" sldId="264"/>
            <ac:spMk id="4" creationId="{E1867917-109C-47CB-E01C-9EB043E86989}"/>
          </ac:spMkLst>
        </pc:spChg>
        <pc:spChg chg="mod">
          <ac:chgData name="Josh Blannin" userId="7bc71fef-dc07-43c9-af54-3f7fb808fbc5" providerId="ADAL" clId="{413A7F04-2A34-4641-8D5A-2214B1CF0634}" dt="2024-11-22T13:53:34.204" v="108" actId="14100"/>
          <ac:spMkLst>
            <pc:docMk/>
            <pc:sldMk cId="105545772" sldId="264"/>
            <ac:spMk id="6" creationId="{25BBE19E-12F1-301E-B029-608C2508C4C3}"/>
          </ac:spMkLst>
        </pc:spChg>
        <pc:spChg chg="mod">
          <ac:chgData name="Josh Blannin" userId="7bc71fef-dc07-43c9-af54-3f7fb808fbc5" providerId="ADAL" clId="{413A7F04-2A34-4641-8D5A-2214B1CF0634}" dt="2024-11-22T13:53:38.396" v="109" actId="1076"/>
          <ac:spMkLst>
            <pc:docMk/>
            <pc:sldMk cId="105545772" sldId="264"/>
            <ac:spMk id="20" creationId="{09A49D6D-DA00-2BD3-E87C-CBC8325CEE85}"/>
          </ac:spMkLst>
        </pc:spChg>
      </pc:sldChg>
    </pc:docChg>
  </pc:docChgLst>
  <pc:docChgLst>
    <pc:chgData name="Josh Blannin" userId="S::josh.blannin@metoffice.gov.uk::7bc71fef-dc07-43c9-af54-3f7fb808fbc5" providerId="AD" clId="Web-{676FE40C-CF75-1B2F-A22E-C40749068E89}"/>
    <pc:docChg chg="mod modSld modMainMaster setSldSz">
      <pc:chgData name="Josh Blannin" userId="S::josh.blannin@metoffice.gov.uk::7bc71fef-dc07-43c9-af54-3f7fb808fbc5" providerId="AD" clId="Web-{676FE40C-CF75-1B2F-A22E-C40749068E89}" dt="2024-12-02T21:02:35.914" v="1"/>
      <pc:docMkLst>
        <pc:docMk/>
      </pc:docMkLst>
      <pc:sldChg chg="modSp">
        <pc:chgData name="Josh Blannin" userId="S::josh.blannin@metoffice.gov.uk::7bc71fef-dc07-43c9-af54-3f7fb808fbc5" providerId="AD" clId="Web-{676FE40C-CF75-1B2F-A22E-C40749068E89}" dt="2024-12-02T21:02:35.914" v="1"/>
        <pc:sldMkLst>
          <pc:docMk/>
          <pc:sldMk cId="0" sldId="256"/>
        </pc:sldMkLst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0" sldId="256"/>
            <ac:spMk id="4" creationId="{00000000-0000-0000-0000-000000000000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0" sldId="256"/>
            <ac:spMk id="5122" creationId="{00000000-0000-0000-0000-000000000000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0" sldId="256"/>
            <ac:spMk id="5123" creationId="{00000000-0000-0000-0000-000000000000}"/>
          </ac:spMkLst>
        </pc:spChg>
      </pc:sldChg>
      <pc:sldChg chg="modSp">
        <pc:chgData name="Josh Blannin" userId="S::josh.blannin@metoffice.gov.uk::7bc71fef-dc07-43c9-af54-3f7fb808fbc5" providerId="AD" clId="Web-{676FE40C-CF75-1B2F-A22E-C40749068E89}" dt="2024-12-02T21:02:35.914" v="1"/>
        <pc:sldMkLst>
          <pc:docMk/>
          <pc:sldMk cId="0" sldId="257"/>
        </pc:sldMkLst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0" sldId="257"/>
            <ac:spMk id="2" creationId="{0BFACD09-740A-5E1B-0823-E88C419E027C}"/>
          </ac:spMkLst>
        </pc:spChg>
      </pc:sldChg>
      <pc:sldChg chg="modSp">
        <pc:chgData name="Josh Blannin" userId="S::josh.blannin@metoffice.gov.uk::7bc71fef-dc07-43c9-af54-3f7fb808fbc5" providerId="AD" clId="Web-{676FE40C-CF75-1B2F-A22E-C40749068E89}" dt="2024-12-02T21:02:35.914" v="1"/>
        <pc:sldMkLst>
          <pc:docMk/>
          <pc:sldMk cId="210587182" sldId="258"/>
        </pc:sldMkLst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210587182" sldId="258"/>
            <ac:spMk id="4" creationId="{4A9D4902-CB0F-9394-E803-515BB2983A16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210587182" sldId="258"/>
            <ac:spMk id="5" creationId="{09C45249-82ED-F2F2-8107-24EE4563E063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210587182" sldId="258"/>
            <ac:spMk id="6" creationId="{F724A420-C99D-4357-93F4-CA19F3CD6F6A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210587182" sldId="258"/>
            <ac:spMk id="7" creationId="{C05DB307-C2FD-C395-836F-481453EA85F1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210587182" sldId="258"/>
            <ac:spMk id="12" creationId="{D73C75C0-E809-4C49-AE8A-61EFA43A44DF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210587182" sldId="258"/>
            <ac:spMk id="13" creationId="{345132CD-A88F-49E5-B49F-9EBA3051F982}"/>
          </ac:spMkLst>
        </pc:spChg>
        <pc:grpChg chg="mod">
          <ac:chgData name="Josh Blannin" userId="S::josh.blannin@metoffice.gov.uk::7bc71fef-dc07-43c9-af54-3f7fb808fbc5" providerId="AD" clId="Web-{676FE40C-CF75-1B2F-A22E-C40749068E89}" dt="2024-12-02T21:02:35.914" v="1"/>
          <ac:grpSpMkLst>
            <pc:docMk/>
            <pc:sldMk cId="210587182" sldId="258"/>
            <ac:grpSpMk id="9" creationId="{770766A4-298E-4A4A-814B-00A4184BE65F}"/>
          </ac:grpSpMkLst>
        </pc:grpChg>
        <pc:picChg chg="mod">
          <ac:chgData name="Josh Blannin" userId="S::josh.blannin@metoffice.gov.uk::7bc71fef-dc07-43c9-af54-3f7fb808fbc5" providerId="AD" clId="Web-{676FE40C-CF75-1B2F-A22E-C40749068E89}" dt="2024-12-02T21:02:35.914" v="1"/>
          <ac:picMkLst>
            <pc:docMk/>
            <pc:sldMk cId="210587182" sldId="258"/>
            <ac:picMk id="1026" creationId="{ADDD970E-442B-2BBC-BB35-37841030F052}"/>
          </ac:picMkLst>
        </pc:picChg>
      </pc:sldChg>
      <pc:sldChg chg="modSp">
        <pc:chgData name="Josh Blannin" userId="S::josh.blannin@metoffice.gov.uk::7bc71fef-dc07-43c9-af54-3f7fb808fbc5" providerId="AD" clId="Web-{676FE40C-CF75-1B2F-A22E-C40749068E89}" dt="2024-12-02T21:02:35.914" v="1"/>
        <pc:sldMkLst>
          <pc:docMk/>
          <pc:sldMk cId="2892909352" sldId="259"/>
        </pc:sldMkLst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2892909352" sldId="259"/>
            <ac:spMk id="3" creationId="{A2DA7255-11A3-A827-C2B9-DA9371FCDD29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2892909352" sldId="259"/>
            <ac:spMk id="4" creationId="{0CF7F7E6-FDE4-E38D-A8F2-3A3B63128994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2892909352" sldId="259"/>
            <ac:spMk id="7" creationId="{342493B0-76F0-7893-B1A0-D5EC77242ACB}"/>
          </ac:spMkLst>
        </pc:spChg>
        <pc:picChg chg="mod">
          <ac:chgData name="Josh Blannin" userId="S::josh.blannin@metoffice.gov.uk::7bc71fef-dc07-43c9-af54-3f7fb808fbc5" providerId="AD" clId="Web-{676FE40C-CF75-1B2F-A22E-C40749068E89}" dt="2024-12-02T21:02:35.914" v="1"/>
          <ac:picMkLst>
            <pc:docMk/>
            <pc:sldMk cId="2892909352" sldId="259"/>
            <ac:picMk id="3074" creationId="{FF745D13-82F6-1158-614D-2701C4563F54}"/>
          </ac:picMkLst>
        </pc:picChg>
      </pc:sldChg>
      <pc:sldChg chg="modSp">
        <pc:chgData name="Josh Blannin" userId="S::josh.blannin@metoffice.gov.uk::7bc71fef-dc07-43c9-af54-3f7fb808fbc5" providerId="AD" clId="Web-{676FE40C-CF75-1B2F-A22E-C40749068E89}" dt="2024-12-02T21:02:35.914" v="1"/>
        <pc:sldMkLst>
          <pc:docMk/>
          <pc:sldMk cId="2220400615" sldId="260"/>
        </pc:sldMkLst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2220400615" sldId="260"/>
            <ac:spMk id="2" creationId="{4A9D4902-CB0F-9394-E803-515BB2983A16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2220400615" sldId="260"/>
            <ac:spMk id="5" creationId="{901D838C-F47A-71C0-EBEE-7293C7BA3666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2220400615" sldId="260"/>
            <ac:spMk id="8" creationId="{0DD37311-EAF6-A939-C498-D2BD73F52906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2220400615" sldId="260"/>
            <ac:spMk id="9" creationId="{6183F32C-110E-205D-336A-947030994953}"/>
          </ac:spMkLst>
        </pc:spChg>
        <pc:picChg chg="mod">
          <ac:chgData name="Josh Blannin" userId="S::josh.blannin@metoffice.gov.uk::7bc71fef-dc07-43c9-af54-3f7fb808fbc5" providerId="AD" clId="Web-{676FE40C-CF75-1B2F-A22E-C40749068E89}" dt="2024-12-02T21:02:35.914" v="1"/>
          <ac:picMkLst>
            <pc:docMk/>
            <pc:sldMk cId="2220400615" sldId="260"/>
            <ac:picMk id="2051" creationId="{82334ACF-D74C-DE19-E5B5-9ED9DB75C09C}"/>
          </ac:picMkLst>
        </pc:picChg>
        <pc:picChg chg="mod">
          <ac:chgData name="Josh Blannin" userId="S::josh.blannin@metoffice.gov.uk::7bc71fef-dc07-43c9-af54-3f7fb808fbc5" providerId="AD" clId="Web-{676FE40C-CF75-1B2F-A22E-C40749068E89}" dt="2024-12-02T21:02:35.914" v="1"/>
          <ac:picMkLst>
            <pc:docMk/>
            <pc:sldMk cId="2220400615" sldId="260"/>
            <ac:picMk id="2053" creationId="{A45C345A-DEBF-E4E0-7C29-A7A1473C2944}"/>
          </ac:picMkLst>
        </pc:picChg>
      </pc:sldChg>
      <pc:sldChg chg="modSp">
        <pc:chgData name="Josh Blannin" userId="S::josh.blannin@metoffice.gov.uk::7bc71fef-dc07-43c9-af54-3f7fb808fbc5" providerId="AD" clId="Web-{676FE40C-CF75-1B2F-A22E-C40749068E89}" dt="2024-12-02T21:02:35.914" v="1"/>
        <pc:sldMkLst>
          <pc:docMk/>
          <pc:sldMk cId="2153177464" sldId="261"/>
        </pc:sldMkLst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2153177464" sldId="261"/>
            <ac:spMk id="10" creationId="{5D907ED3-CFFB-226B-7D2C-105B774BA71C}"/>
          </ac:spMkLst>
        </pc:spChg>
        <pc:graphicFrameChg chg="mod modGraphic">
          <ac:chgData name="Josh Blannin" userId="S::josh.blannin@metoffice.gov.uk::7bc71fef-dc07-43c9-af54-3f7fb808fbc5" providerId="AD" clId="Web-{676FE40C-CF75-1B2F-A22E-C40749068E89}" dt="2024-12-02T21:02:35.914" v="1"/>
          <ac:graphicFrameMkLst>
            <pc:docMk/>
            <pc:sldMk cId="2153177464" sldId="261"/>
            <ac:graphicFrameMk id="4" creationId="{74518760-8B18-DDCD-0F9F-9D7802F8BB44}"/>
          </ac:graphicFrameMkLst>
        </pc:graphicFrameChg>
        <pc:graphicFrameChg chg="mod modGraphic">
          <ac:chgData name="Josh Blannin" userId="S::josh.blannin@metoffice.gov.uk::7bc71fef-dc07-43c9-af54-3f7fb808fbc5" providerId="AD" clId="Web-{676FE40C-CF75-1B2F-A22E-C40749068E89}" dt="2024-12-02T21:02:35.914" v="1"/>
          <ac:graphicFrameMkLst>
            <pc:docMk/>
            <pc:sldMk cId="2153177464" sldId="261"/>
            <ac:graphicFrameMk id="6" creationId="{4E5AE07D-85E0-DD6A-F0E9-9266B3F5A51D}"/>
          </ac:graphicFrameMkLst>
        </pc:graphicFrameChg>
        <pc:graphicFrameChg chg="mod modGraphic">
          <ac:chgData name="Josh Blannin" userId="S::josh.blannin@metoffice.gov.uk::7bc71fef-dc07-43c9-af54-3f7fb808fbc5" providerId="AD" clId="Web-{676FE40C-CF75-1B2F-A22E-C40749068E89}" dt="2024-12-02T21:02:35.914" v="1"/>
          <ac:graphicFrameMkLst>
            <pc:docMk/>
            <pc:sldMk cId="2153177464" sldId="261"/>
            <ac:graphicFrameMk id="8" creationId="{5DEC8874-A2ED-B228-4A2E-4C30AE29856C}"/>
          </ac:graphicFrameMkLst>
        </pc:graphicFrameChg>
      </pc:sldChg>
      <pc:sldChg chg="modSp addAnim delAnim">
        <pc:chgData name="Josh Blannin" userId="S::josh.blannin@metoffice.gov.uk::7bc71fef-dc07-43c9-af54-3f7fb808fbc5" providerId="AD" clId="Web-{676FE40C-CF75-1B2F-A22E-C40749068E89}" dt="2024-12-02T21:02:35.914" v="1"/>
        <pc:sldMkLst>
          <pc:docMk/>
          <pc:sldMk cId="675353298" sldId="262"/>
        </pc:sldMkLst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675353298" sldId="262"/>
            <ac:spMk id="4" creationId="{F1DB3391-ADA0-5038-03C3-DE801D922CE1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675353298" sldId="262"/>
            <ac:spMk id="5" creationId="{E6DA2175-635C-D5A4-B0F4-88491520FC0D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675353298" sldId="262"/>
            <ac:spMk id="6" creationId="{047EED30-6DB1-AC5D-5EF1-759D55E0C0B9}"/>
          </ac:spMkLst>
        </pc:spChg>
        <pc:picChg chg="mod">
          <ac:chgData name="Josh Blannin" userId="S::josh.blannin@metoffice.gov.uk::7bc71fef-dc07-43c9-af54-3f7fb808fbc5" providerId="AD" clId="Web-{676FE40C-CF75-1B2F-A22E-C40749068E89}" dt="2024-12-02T21:02:35.914" v="1"/>
          <ac:picMkLst>
            <pc:docMk/>
            <pc:sldMk cId="675353298" sldId="262"/>
            <ac:picMk id="5122" creationId="{2B81CCF8-79EF-E055-A511-B896DDBC27D8}"/>
          </ac:picMkLst>
        </pc:picChg>
        <pc:picChg chg="mod">
          <ac:chgData name="Josh Blannin" userId="S::josh.blannin@metoffice.gov.uk::7bc71fef-dc07-43c9-af54-3f7fb808fbc5" providerId="AD" clId="Web-{676FE40C-CF75-1B2F-A22E-C40749068E89}" dt="2024-12-02T21:02:35.914" v="1"/>
          <ac:picMkLst>
            <pc:docMk/>
            <pc:sldMk cId="675353298" sldId="262"/>
            <ac:picMk id="5124" creationId="{4A7912A0-F384-BFB9-7370-D0883DA4B1D3}"/>
          </ac:picMkLst>
        </pc:picChg>
      </pc:sldChg>
      <pc:sldChg chg="modSp">
        <pc:chgData name="Josh Blannin" userId="S::josh.blannin@metoffice.gov.uk::7bc71fef-dc07-43c9-af54-3f7fb808fbc5" providerId="AD" clId="Web-{676FE40C-CF75-1B2F-A22E-C40749068E89}" dt="2024-12-02T21:02:35.914" v="1"/>
        <pc:sldMkLst>
          <pc:docMk/>
          <pc:sldMk cId="1636452319" sldId="263"/>
        </pc:sldMkLst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636452319" sldId="263"/>
            <ac:spMk id="4" creationId="{8425C32F-68FF-0DE6-134D-4483FB0C1C16}"/>
          </ac:spMkLst>
        </pc:spChg>
        <pc:picChg chg="mod">
          <ac:chgData name="Josh Blannin" userId="S::josh.blannin@metoffice.gov.uk::7bc71fef-dc07-43c9-af54-3f7fb808fbc5" providerId="AD" clId="Web-{676FE40C-CF75-1B2F-A22E-C40749068E89}" dt="2024-12-02T21:02:35.914" v="1"/>
          <ac:picMkLst>
            <pc:docMk/>
            <pc:sldMk cId="1636452319" sldId="263"/>
            <ac:picMk id="5" creationId="{9A398A37-BA26-9B3F-0BD5-3D5FC4653A63}"/>
          </ac:picMkLst>
        </pc:picChg>
        <pc:picChg chg="mod">
          <ac:chgData name="Josh Blannin" userId="S::josh.blannin@metoffice.gov.uk::7bc71fef-dc07-43c9-af54-3f7fb808fbc5" providerId="AD" clId="Web-{676FE40C-CF75-1B2F-A22E-C40749068E89}" dt="2024-12-02T21:02:35.914" v="1"/>
          <ac:picMkLst>
            <pc:docMk/>
            <pc:sldMk cId="1636452319" sldId="263"/>
            <ac:picMk id="7" creationId="{953D1EAA-BB45-FE10-94B1-69E8504AD793}"/>
          </ac:picMkLst>
        </pc:picChg>
      </pc:sldChg>
      <pc:sldChg chg="modSp">
        <pc:chgData name="Josh Blannin" userId="S::josh.blannin@metoffice.gov.uk::7bc71fef-dc07-43c9-af54-3f7fb808fbc5" providerId="AD" clId="Web-{676FE40C-CF75-1B2F-A22E-C40749068E89}" dt="2024-12-02T21:02:35.914" v="1"/>
        <pc:sldMkLst>
          <pc:docMk/>
          <pc:sldMk cId="105545772" sldId="264"/>
        </pc:sldMkLst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05545772" sldId="264"/>
            <ac:spMk id="6" creationId="{25BBE19E-12F1-301E-B029-608C2508C4C3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05545772" sldId="264"/>
            <ac:spMk id="7" creationId="{C0402949-285A-7B65-3DCC-FA53D1E4E5E5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05545772" sldId="264"/>
            <ac:spMk id="8" creationId="{09E24273-41CB-D59D-F34A-22F1B84B8E57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05545772" sldId="264"/>
            <ac:spMk id="10" creationId="{F5B04198-1D42-9324-F9CC-E12A62C6F845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05545772" sldId="264"/>
            <ac:spMk id="11" creationId="{CA436F3C-A279-A1E7-A6BB-008538DBE7C2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05545772" sldId="264"/>
            <ac:spMk id="12" creationId="{EE856398-D63D-10F5-CFA2-7D74E069B031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05545772" sldId="264"/>
            <ac:spMk id="13" creationId="{E777D431-44F3-3631-FAF7-83C827314DBC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05545772" sldId="264"/>
            <ac:spMk id="14" creationId="{D026274F-D2CA-D0F8-3E90-F3FF0F6A3F4B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05545772" sldId="264"/>
            <ac:spMk id="17" creationId="{EC3035DA-6C1D-8C25-A918-DB3A82046BD9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05545772" sldId="264"/>
            <ac:spMk id="23" creationId="{1D7FF541-EDA3-06B0-6D32-5EF97D081443}"/>
          </ac:spMkLst>
        </pc:spChg>
      </pc:sldChg>
      <pc:sldChg chg="modSp">
        <pc:chgData name="Josh Blannin" userId="S::josh.blannin@metoffice.gov.uk::7bc71fef-dc07-43c9-af54-3f7fb808fbc5" providerId="AD" clId="Web-{676FE40C-CF75-1B2F-A22E-C40749068E89}" dt="2024-12-02T21:02:35.914" v="1"/>
        <pc:sldMkLst>
          <pc:docMk/>
          <pc:sldMk cId="57515881" sldId="265"/>
        </pc:sldMkLst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57515881" sldId="265"/>
            <ac:spMk id="4" creationId="{2937606E-724F-778B-0FBE-82FE5E5A5B86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57515881" sldId="265"/>
            <ac:spMk id="5" creationId="{16F688C4-B9C4-4257-9460-162AD221D98C}"/>
          </ac:spMkLst>
        </pc:spChg>
      </pc:sldChg>
      <pc:sldChg chg="modSp">
        <pc:chgData name="Josh Blannin" userId="S::josh.blannin@metoffice.gov.uk::7bc71fef-dc07-43c9-af54-3f7fb808fbc5" providerId="AD" clId="Web-{676FE40C-CF75-1B2F-A22E-C40749068E89}" dt="2024-12-02T21:02:35.914" v="1"/>
        <pc:sldMkLst>
          <pc:docMk/>
          <pc:sldMk cId="1391353724" sldId="266"/>
        </pc:sldMkLst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391353724" sldId="266"/>
            <ac:spMk id="4" creationId="{C9C755BA-A82A-D1E4-28B1-15A4BFE44027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391353724" sldId="266"/>
            <ac:spMk id="6" creationId="{E6D7EC0C-D04E-6DBD-141C-9B4FF17BB971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391353724" sldId="266"/>
            <ac:spMk id="7" creationId="{069E0866-AA88-626B-524C-0E3A22CDBBE6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391353724" sldId="266"/>
            <ac:spMk id="8" creationId="{79242001-5A68-5324-C3CC-D3EA1A10C7BD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391353724" sldId="266"/>
            <ac:spMk id="9" creationId="{2F0604E0-B3FD-F788-B758-3911F6E1CB9E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391353724" sldId="266"/>
            <ac:spMk id="10" creationId="{068BF4F1-0CB5-877E-2046-43F82307E649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391353724" sldId="266"/>
            <ac:spMk id="11" creationId="{D4979907-0918-84C6-9AE3-FA6D10CB01E4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391353724" sldId="266"/>
            <ac:spMk id="12" creationId="{4C3EB58F-AC60-1513-7914-C16151E34364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391353724" sldId="266"/>
            <ac:spMk id="14" creationId="{4BA1696E-5A5B-2A27-C06F-0304C63A8D8E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k cId="1391353724" sldId="266"/>
            <ac:spMk id="15" creationId="{8BF242D3-B93D-D952-B017-67017C941100}"/>
          </ac:spMkLst>
        </pc:spChg>
      </pc:sldChg>
      <pc:sldMasterChg chg="modSp modSldLayout">
        <pc:chgData name="Josh Blannin" userId="S::josh.blannin@metoffice.gov.uk::7bc71fef-dc07-43c9-af54-3f7fb808fbc5" providerId="AD" clId="Web-{676FE40C-CF75-1B2F-A22E-C40749068E89}" dt="2024-12-02T21:02:35.914" v="1"/>
        <pc:sldMasterMkLst>
          <pc:docMk/>
          <pc:sldMasterMk cId="0" sldId="2147483928"/>
        </pc:sldMasterMkLst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asterMk cId="0" sldId="2147483928"/>
            <ac:spMk id="1027" creationId="{00000000-0000-0000-0000-000000000000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asterMk cId="0" sldId="2147483928"/>
            <ac:spMk id="1028" creationId="{00000000-0000-0000-0000-000000000000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0:48.098" v="0"/>
          <ac:spMkLst>
            <pc:docMk/>
            <pc:sldMasterMk cId="0" sldId="2147483928"/>
            <ac:spMk id="1029" creationId="{00000000-0000-0000-0000-000000000000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asterMk cId="0" sldId="2147483928"/>
            <ac:spMk id="1031" creationId="{00000000-0000-0000-0000-000000000000}"/>
          </ac:spMkLst>
        </pc:spChg>
        <pc:spChg chg="mod">
          <ac:chgData name="Josh Blannin" userId="S::josh.blannin@metoffice.gov.uk::7bc71fef-dc07-43c9-af54-3f7fb808fbc5" providerId="AD" clId="Web-{676FE40C-CF75-1B2F-A22E-C40749068E89}" dt="2024-12-02T21:02:35.914" v="1"/>
          <ac:spMkLst>
            <pc:docMk/>
            <pc:sldMasterMk cId="0" sldId="2147483928"/>
            <ac:spMk id="1032" creationId="{00000000-0000-0000-0000-000000000000}"/>
          </ac:spMkLst>
        </pc:spChg>
        <pc:grpChg chg="mod">
          <ac:chgData name="Josh Blannin" userId="S::josh.blannin@metoffice.gov.uk::7bc71fef-dc07-43c9-af54-3f7fb808fbc5" providerId="AD" clId="Web-{676FE40C-CF75-1B2F-A22E-C40749068E89}" dt="2024-12-02T21:02:35.914" v="1"/>
          <ac:grpSpMkLst>
            <pc:docMk/>
            <pc:sldMasterMk cId="0" sldId="2147483928"/>
            <ac:grpSpMk id="1033" creationId="{00000000-0000-0000-0000-000000000000}"/>
          </ac:grpSpMkLst>
        </pc:grpChg>
        <pc:picChg chg="mod">
          <ac:chgData name="Josh Blannin" userId="S::josh.blannin@metoffice.gov.uk::7bc71fef-dc07-43c9-af54-3f7fb808fbc5" providerId="AD" clId="Web-{676FE40C-CF75-1B2F-A22E-C40749068E89}" dt="2024-12-02T21:02:35.914" v="1"/>
          <ac:picMkLst>
            <pc:docMk/>
            <pc:sldMasterMk cId="0" sldId="2147483928"/>
            <ac:picMk id="1026" creationId="{00000000-0000-0000-0000-000000000000}"/>
          </ac:picMkLst>
        </pc:picChg>
        <pc:picChg chg="mod">
          <ac:chgData name="Josh Blannin" userId="S::josh.blannin@metoffice.gov.uk::7bc71fef-dc07-43c9-af54-3f7fb808fbc5" providerId="AD" clId="Web-{676FE40C-CF75-1B2F-A22E-C40749068E89}" dt="2024-12-02T21:02:35.914" v="1"/>
          <ac:picMkLst>
            <pc:docMk/>
            <pc:sldMasterMk cId="0" sldId="2147483928"/>
            <ac:picMk id="1030" creationId="{00000000-0000-0000-0000-000000000000}"/>
          </ac:picMkLst>
        </pc:picChg>
        <pc:picChg chg="mod">
          <ac:chgData name="Josh Blannin" userId="S::josh.blannin@metoffice.gov.uk::7bc71fef-dc07-43c9-af54-3f7fb808fbc5" providerId="AD" clId="Web-{676FE40C-CF75-1B2F-A22E-C40749068E89}" dt="2024-12-02T21:02:35.914" v="1"/>
          <ac:picMkLst>
            <pc:docMk/>
            <pc:sldMasterMk cId="0" sldId="2147483928"/>
            <ac:picMk id="1034" creationId="{00000000-0000-0000-0000-000000000000}"/>
          </ac:picMkLst>
        </pc:picChg>
        <pc:sldLayoutChg chg="modSp">
          <pc:chgData name="Josh Blannin" userId="S::josh.blannin@metoffice.gov.uk::7bc71fef-dc07-43c9-af54-3f7fb808fbc5" providerId="AD" clId="Web-{676FE40C-CF75-1B2F-A22E-C40749068E89}" dt="2024-12-02T21:02:35.914" v="1"/>
          <pc:sldLayoutMkLst>
            <pc:docMk/>
            <pc:sldMasterMk cId="0" sldId="2147483928"/>
            <pc:sldLayoutMk cId="1634811674" sldId="2147483950"/>
          </pc:sldLayoutMkLst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1634811674" sldId="2147483950"/>
              <ac:spMk id="3" creationId="{00000000-0000-0000-0000-000000000000}"/>
            </ac:spMkLst>
          </pc:spChg>
        </pc:sldLayoutChg>
        <pc:sldLayoutChg chg="modSp">
          <pc:chgData name="Josh Blannin" userId="S::josh.blannin@metoffice.gov.uk::7bc71fef-dc07-43c9-af54-3f7fb808fbc5" providerId="AD" clId="Web-{676FE40C-CF75-1B2F-A22E-C40749068E89}" dt="2024-12-02T21:02:35.914" v="1"/>
          <pc:sldLayoutMkLst>
            <pc:docMk/>
            <pc:sldMasterMk cId="0" sldId="2147483928"/>
            <pc:sldLayoutMk cId="3705012187" sldId="2147483951"/>
          </pc:sldLayoutMkLst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3705012187" sldId="2147483951"/>
              <ac:spMk id="2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3705012187" sldId="2147483951"/>
              <ac:spMk id="3" creationId="{00000000-0000-0000-0000-000000000000}"/>
            </ac:spMkLst>
          </pc:spChg>
        </pc:sldLayoutChg>
        <pc:sldLayoutChg chg="modSp">
          <pc:chgData name="Josh Blannin" userId="S::josh.blannin@metoffice.gov.uk::7bc71fef-dc07-43c9-af54-3f7fb808fbc5" providerId="AD" clId="Web-{676FE40C-CF75-1B2F-A22E-C40749068E89}" dt="2024-12-02T21:02:35.914" v="1"/>
          <pc:sldLayoutMkLst>
            <pc:docMk/>
            <pc:sldMasterMk cId="0" sldId="2147483928"/>
            <pc:sldLayoutMk cId="2613787819" sldId="2147483952"/>
          </pc:sldLayoutMkLst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2613787819" sldId="2147483952"/>
              <ac:spMk id="3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2613787819" sldId="2147483952"/>
              <ac:spMk id="4" creationId="{00000000-0000-0000-0000-000000000000}"/>
            </ac:spMkLst>
          </pc:spChg>
        </pc:sldLayoutChg>
        <pc:sldLayoutChg chg="modSp">
          <pc:chgData name="Josh Blannin" userId="S::josh.blannin@metoffice.gov.uk::7bc71fef-dc07-43c9-af54-3f7fb808fbc5" providerId="AD" clId="Web-{676FE40C-CF75-1B2F-A22E-C40749068E89}" dt="2024-12-02T21:02:35.914" v="1"/>
          <pc:sldLayoutMkLst>
            <pc:docMk/>
            <pc:sldMasterMk cId="0" sldId="2147483928"/>
            <pc:sldLayoutMk cId="2926941163" sldId="2147483953"/>
          </pc:sldLayoutMkLst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2926941163" sldId="2147483953"/>
              <ac:spMk id="3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2926941163" sldId="2147483953"/>
              <ac:spMk id="5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2926941163" sldId="2147483953"/>
              <ac:spMk id="6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2926941163" sldId="2147483953"/>
              <ac:spMk id="7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2926941163" sldId="2147483953"/>
              <ac:spMk id="9" creationId="{00000000-0000-0000-0000-000000000000}"/>
            </ac:spMkLst>
          </pc:spChg>
        </pc:sldLayoutChg>
        <pc:sldLayoutChg chg="modSp">
          <pc:chgData name="Josh Blannin" userId="S::josh.blannin@metoffice.gov.uk::7bc71fef-dc07-43c9-af54-3f7fb808fbc5" providerId="AD" clId="Web-{676FE40C-CF75-1B2F-A22E-C40749068E89}" dt="2024-12-02T21:02:35.914" v="1"/>
          <pc:sldLayoutMkLst>
            <pc:docMk/>
            <pc:sldMasterMk cId="0" sldId="2147483928"/>
            <pc:sldLayoutMk cId="4238614388" sldId="2147483954"/>
          </pc:sldLayoutMkLst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4238614388" sldId="2147483954"/>
              <ac:spMk id="6" creationId="{00000000-0000-0000-0000-000000000000}"/>
            </ac:spMkLst>
          </pc:spChg>
        </pc:sldLayoutChg>
        <pc:sldLayoutChg chg="modSp">
          <pc:chgData name="Josh Blannin" userId="S::josh.blannin@metoffice.gov.uk::7bc71fef-dc07-43c9-af54-3f7fb808fbc5" providerId="AD" clId="Web-{676FE40C-CF75-1B2F-A22E-C40749068E89}" dt="2024-12-02T21:02:35.914" v="1"/>
          <pc:sldLayoutMkLst>
            <pc:docMk/>
            <pc:sldMasterMk cId="0" sldId="2147483928"/>
            <pc:sldLayoutMk cId="3786258001" sldId="2147483956"/>
          </pc:sldLayoutMkLst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3786258001" sldId="2147483956"/>
              <ac:spMk id="3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3786258001" sldId="2147483956"/>
              <ac:spMk id="4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3786258001" sldId="2147483956"/>
              <ac:spMk id="5" creationId="{00000000-0000-0000-0000-000000000000}"/>
            </ac:spMkLst>
          </pc:spChg>
        </pc:sldLayoutChg>
        <pc:sldLayoutChg chg="modSp">
          <pc:chgData name="Josh Blannin" userId="S::josh.blannin@metoffice.gov.uk::7bc71fef-dc07-43c9-af54-3f7fb808fbc5" providerId="AD" clId="Web-{676FE40C-CF75-1B2F-A22E-C40749068E89}" dt="2024-12-02T21:02:35.914" v="1"/>
          <pc:sldLayoutMkLst>
            <pc:docMk/>
            <pc:sldMasterMk cId="0" sldId="2147483928"/>
            <pc:sldLayoutMk cId="3853844425" sldId="2147483957"/>
          </pc:sldLayoutMkLst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3853844425" sldId="2147483957"/>
              <ac:spMk id="2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3853844425" sldId="2147483957"/>
              <ac:spMk id="3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3853844425" sldId="2147483957"/>
              <ac:spMk id="4" creationId="{00000000-0000-0000-0000-000000000000}"/>
            </ac:spMkLst>
          </pc:spChg>
        </pc:sldLayoutChg>
        <pc:sldLayoutChg chg="modSp">
          <pc:chgData name="Josh Blannin" userId="S::josh.blannin@metoffice.gov.uk::7bc71fef-dc07-43c9-af54-3f7fb808fbc5" providerId="AD" clId="Web-{676FE40C-CF75-1B2F-A22E-C40749068E89}" dt="2024-12-02T21:02:35.914" v="1"/>
          <pc:sldLayoutMkLst>
            <pc:docMk/>
            <pc:sldMasterMk cId="0" sldId="2147483928"/>
            <pc:sldLayoutMk cId="2614310061" sldId="2147483958"/>
          </pc:sldLayoutMkLst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2614310061" sldId="2147483958"/>
              <ac:spMk id="5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2614310061" sldId="2147483958"/>
              <ac:spMk id="7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2614310061" sldId="2147483958"/>
              <ac:spMk id="56323" creationId="{00000000-0000-0000-0000-000000000000}"/>
            </ac:spMkLst>
          </pc:spChg>
          <pc:spChg chg="mod">
            <ac:chgData name="Josh Blannin" userId="S::josh.blannin@metoffice.gov.uk::7bc71fef-dc07-43c9-af54-3f7fb808fbc5" providerId="AD" clId="Web-{676FE40C-CF75-1B2F-A22E-C40749068E89}" dt="2024-12-02T21:02:35.914" v="1"/>
            <ac:spMkLst>
              <pc:docMk/>
              <pc:sldMasterMk cId="0" sldId="2147483928"/>
              <pc:sldLayoutMk cId="2614310061" sldId="2147483958"/>
              <ac:spMk id="56325" creationId="{00000000-0000-0000-0000-000000000000}"/>
            </ac:spMkLst>
          </pc:spChg>
          <pc:grpChg chg="mod">
            <ac:chgData name="Josh Blannin" userId="S::josh.blannin@metoffice.gov.uk::7bc71fef-dc07-43c9-af54-3f7fb808fbc5" providerId="AD" clId="Web-{676FE40C-CF75-1B2F-A22E-C40749068E89}" dt="2024-12-02T21:02:35.914" v="1"/>
            <ac:grpSpMkLst>
              <pc:docMk/>
              <pc:sldMasterMk cId="0" sldId="2147483928"/>
              <pc:sldLayoutMk cId="2614310061" sldId="2147483958"/>
              <ac:grpSpMk id="10" creationId="{00000000-0000-0000-0000-000000000000}"/>
            </ac:grpSpMkLst>
          </pc:grpChg>
          <pc:picChg chg="mod">
            <ac:chgData name="Josh Blannin" userId="S::josh.blannin@metoffice.gov.uk::7bc71fef-dc07-43c9-af54-3f7fb808fbc5" providerId="AD" clId="Web-{676FE40C-CF75-1B2F-A22E-C40749068E89}" dt="2024-12-02T21:02:35.914" v="1"/>
            <ac:picMkLst>
              <pc:docMk/>
              <pc:sldMasterMk cId="0" sldId="2147483928"/>
              <pc:sldLayoutMk cId="2614310061" sldId="2147483958"/>
              <ac:picMk id="4" creationId="{00000000-0000-0000-0000-000000000000}"/>
            </ac:picMkLst>
          </pc:picChg>
          <pc:picChg chg="mod">
            <ac:chgData name="Josh Blannin" userId="S::josh.blannin@metoffice.gov.uk::7bc71fef-dc07-43c9-af54-3f7fb808fbc5" providerId="AD" clId="Web-{676FE40C-CF75-1B2F-A22E-C40749068E89}" dt="2024-12-02T21:02:35.914" v="1"/>
            <ac:picMkLst>
              <pc:docMk/>
              <pc:sldMasterMk cId="0" sldId="2147483928"/>
              <pc:sldLayoutMk cId="2614310061" sldId="2147483958"/>
              <ac:picMk id="6" creationId="{00000000-0000-0000-0000-000000000000}"/>
            </ac:picMkLst>
          </pc:picChg>
          <pc:picChg chg="mod">
            <ac:chgData name="Josh Blannin" userId="S::josh.blannin@metoffice.gov.uk::7bc71fef-dc07-43c9-af54-3f7fb808fbc5" providerId="AD" clId="Web-{676FE40C-CF75-1B2F-A22E-C40749068E89}" dt="2024-12-02T21:02:35.914" v="1"/>
            <ac:picMkLst>
              <pc:docMk/>
              <pc:sldMasterMk cId="0" sldId="2147483928"/>
              <pc:sldLayoutMk cId="2614310061" sldId="2147483958"/>
              <ac:picMk id="8" creationId="{00000000-0000-0000-0000-000000000000}"/>
            </ac:picMkLst>
          </pc:picChg>
          <pc:cxnChg chg="mod">
            <ac:chgData name="Josh Blannin" userId="S::josh.blannin@metoffice.gov.uk::7bc71fef-dc07-43c9-af54-3f7fb808fbc5" providerId="AD" clId="Web-{676FE40C-CF75-1B2F-A22E-C40749068E89}" dt="2024-12-02T21:02:35.914" v="1"/>
            <ac:cxnSpMkLst>
              <pc:docMk/>
              <pc:sldMasterMk cId="0" sldId="2147483928"/>
              <pc:sldLayoutMk cId="2614310061" sldId="2147483958"/>
              <ac:cxnSpMk id="9" creationId="{00000000-0000-0000-0000-000000000000}"/>
            </ac:cxnSpMkLst>
          </pc:cxnChg>
        </pc:sldLayoutChg>
      </pc:sldMasterChg>
    </pc:docChg>
  </pc:docChgLst>
  <pc:docChgLst>
    <pc:chgData name="Josh Blannin" userId="7bc71fef-dc07-43c9-af54-3f7fb808fbc5" providerId="ADAL" clId="{A6F1041A-6D87-41AA-8DB6-1AF45ADA3C92}"/>
    <pc:docChg chg="undo custSel addSld delSld modSld sldOrd modMainMaster">
      <pc:chgData name="Josh Blannin" userId="7bc71fef-dc07-43c9-af54-3f7fb808fbc5" providerId="ADAL" clId="{A6F1041A-6D87-41AA-8DB6-1AF45ADA3C92}" dt="2024-11-21T16:57:09.175" v="1798" actId="20577"/>
      <pc:docMkLst>
        <pc:docMk/>
      </pc:docMkLst>
      <pc:sldChg chg="modSp mod">
        <pc:chgData name="Josh Blannin" userId="7bc71fef-dc07-43c9-af54-3f7fb808fbc5" providerId="ADAL" clId="{A6F1041A-6D87-41AA-8DB6-1AF45ADA3C92}" dt="2024-11-21T12:03:47.624" v="287" actId="115"/>
        <pc:sldMkLst>
          <pc:docMk/>
          <pc:sldMk cId="0" sldId="256"/>
        </pc:sldMkLst>
        <pc:spChg chg="mod">
          <ac:chgData name="Josh Blannin" userId="7bc71fef-dc07-43c9-af54-3f7fb808fbc5" providerId="ADAL" clId="{A6F1041A-6D87-41AA-8DB6-1AF45ADA3C92}" dt="2024-11-21T12:03:14.706" v="272" actId="1038"/>
          <ac:spMkLst>
            <pc:docMk/>
            <pc:sldMk cId="0" sldId="256"/>
            <ac:spMk id="4" creationId="{00000000-0000-0000-0000-000000000000}"/>
          </ac:spMkLst>
        </pc:spChg>
        <pc:spChg chg="mod">
          <ac:chgData name="Josh Blannin" userId="7bc71fef-dc07-43c9-af54-3f7fb808fbc5" providerId="ADAL" clId="{A6F1041A-6D87-41AA-8DB6-1AF45ADA3C92}" dt="2024-11-21T12:03:47.624" v="287" actId="115"/>
          <ac:spMkLst>
            <pc:docMk/>
            <pc:sldMk cId="0" sldId="256"/>
            <ac:spMk id="5122" creationId="{00000000-0000-0000-0000-000000000000}"/>
          </ac:spMkLst>
        </pc:spChg>
        <pc:spChg chg="mod">
          <ac:chgData name="Josh Blannin" userId="7bc71fef-dc07-43c9-af54-3f7fb808fbc5" providerId="ADAL" clId="{A6F1041A-6D87-41AA-8DB6-1AF45ADA3C92}" dt="2024-11-21T12:03:22.925" v="284" actId="1038"/>
          <ac:spMkLst>
            <pc:docMk/>
            <pc:sldMk cId="0" sldId="256"/>
            <ac:spMk id="5123" creationId="{00000000-0000-0000-0000-000000000000}"/>
          </ac:spMkLst>
        </pc:spChg>
      </pc:sldChg>
      <pc:sldChg chg="addSp delSp modSp mod">
        <pc:chgData name="Josh Blannin" userId="7bc71fef-dc07-43c9-af54-3f7fb808fbc5" providerId="ADAL" clId="{A6F1041A-6D87-41AA-8DB6-1AF45ADA3C92}" dt="2024-11-21T12:07:39.803" v="365" actId="20577"/>
        <pc:sldMkLst>
          <pc:docMk/>
          <pc:sldMk cId="0" sldId="257"/>
        </pc:sldMkLst>
        <pc:spChg chg="add mod">
          <ac:chgData name="Josh Blannin" userId="7bc71fef-dc07-43c9-af54-3f7fb808fbc5" providerId="ADAL" clId="{A6F1041A-6D87-41AA-8DB6-1AF45ADA3C92}" dt="2024-11-21T12:07:33.383" v="357" actId="1076"/>
          <ac:spMkLst>
            <pc:docMk/>
            <pc:sldMk cId="0" sldId="257"/>
            <ac:spMk id="2" creationId="{0BFACD09-740A-5E1B-0823-E88C419E027C}"/>
          </ac:spMkLst>
        </pc:spChg>
        <pc:spChg chg="mod">
          <ac:chgData name="Josh Blannin" userId="7bc71fef-dc07-43c9-af54-3f7fb808fbc5" providerId="ADAL" clId="{A6F1041A-6D87-41AA-8DB6-1AF45ADA3C92}" dt="2024-11-21T12:07:39.803" v="365" actId="20577"/>
          <ac:spMkLst>
            <pc:docMk/>
            <pc:sldMk cId="0" sldId="257"/>
            <ac:spMk id="6145" creationId="{00000000-0000-0000-0000-000000000000}"/>
          </ac:spMkLst>
        </pc:spChg>
        <pc:spChg chg="del mod">
          <ac:chgData name="Josh Blannin" userId="7bc71fef-dc07-43c9-af54-3f7fb808fbc5" providerId="ADAL" clId="{A6F1041A-6D87-41AA-8DB6-1AF45ADA3C92}" dt="2024-11-21T12:06:20.302" v="294"/>
          <ac:spMkLst>
            <pc:docMk/>
            <pc:sldMk cId="0" sldId="257"/>
            <ac:spMk id="6146" creationId="{00000000-0000-0000-0000-000000000000}"/>
          </ac:spMkLst>
        </pc:spChg>
      </pc:sldChg>
      <pc:sldChg chg="addSp delSp modSp new mod">
        <pc:chgData name="Josh Blannin" userId="7bc71fef-dc07-43c9-af54-3f7fb808fbc5" providerId="ADAL" clId="{A6F1041A-6D87-41AA-8DB6-1AF45ADA3C92}" dt="2024-11-21T12:20:31.176" v="489" actId="1036"/>
        <pc:sldMkLst>
          <pc:docMk/>
          <pc:sldMk cId="210587182" sldId="258"/>
        </pc:sldMkLst>
        <pc:spChg chg="mod">
          <ac:chgData name="Josh Blannin" userId="7bc71fef-dc07-43c9-af54-3f7fb808fbc5" providerId="ADAL" clId="{A6F1041A-6D87-41AA-8DB6-1AF45ADA3C92}" dt="2024-11-21T12:13:22.061" v="431" actId="20577"/>
          <ac:spMkLst>
            <pc:docMk/>
            <pc:sldMk cId="210587182" sldId="258"/>
            <ac:spMk id="2" creationId="{817DAF5C-89FF-D0B1-E3CE-E6911F1FF623}"/>
          </ac:spMkLst>
        </pc:spChg>
        <pc:spChg chg="del">
          <ac:chgData name="Josh Blannin" userId="7bc71fef-dc07-43c9-af54-3f7fb808fbc5" providerId="ADAL" clId="{A6F1041A-6D87-41AA-8DB6-1AF45ADA3C92}" dt="2024-11-21T12:08:37.211" v="367" actId="478"/>
          <ac:spMkLst>
            <pc:docMk/>
            <pc:sldMk cId="210587182" sldId="258"/>
            <ac:spMk id="3" creationId="{54B585B2-5C97-1EB6-5B6F-19F0797A9A10}"/>
          </ac:spMkLst>
        </pc:spChg>
        <pc:spChg chg="add mod">
          <ac:chgData name="Josh Blannin" userId="7bc71fef-dc07-43c9-af54-3f7fb808fbc5" providerId="ADAL" clId="{A6F1041A-6D87-41AA-8DB6-1AF45ADA3C92}" dt="2024-11-21T12:13:17.382" v="417" actId="1076"/>
          <ac:spMkLst>
            <pc:docMk/>
            <pc:sldMk cId="210587182" sldId="258"/>
            <ac:spMk id="4" creationId="{4A9D4902-CB0F-9394-E803-515BB2983A16}"/>
          </ac:spMkLst>
        </pc:spChg>
        <pc:spChg chg="add mod">
          <ac:chgData name="Josh Blannin" userId="7bc71fef-dc07-43c9-af54-3f7fb808fbc5" providerId="ADAL" clId="{A6F1041A-6D87-41AA-8DB6-1AF45ADA3C92}" dt="2024-11-21T12:13:09.844" v="416" actId="1076"/>
          <ac:spMkLst>
            <pc:docMk/>
            <pc:sldMk cId="210587182" sldId="258"/>
            <ac:spMk id="5" creationId="{09C45249-82ED-F2F2-8107-24EE4563E063}"/>
          </ac:spMkLst>
        </pc:spChg>
        <pc:spChg chg="add mod">
          <ac:chgData name="Josh Blannin" userId="7bc71fef-dc07-43c9-af54-3f7fb808fbc5" providerId="ADAL" clId="{A6F1041A-6D87-41AA-8DB6-1AF45ADA3C92}" dt="2024-11-21T12:20:31.176" v="489" actId="1036"/>
          <ac:spMkLst>
            <pc:docMk/>
            <pc:sldMk cId="210587182" sldId="258"/>
            <ac:spMk id="6" creationId="{F724A420-C99D-4357-93F4-CA19F3CD6F6A}"/>
          </ac:spMkLst>
        </pc:spChg>
        <pc:spChg chg="add del">
          <ac:chgData name="Josh Blannin" userId="7bc71fef-dc07-43c9-af54-3f7fb808fbc5" providerId="ADAL" clId="{A6F1041A-6D87-41AA-8DB6-1AF45ADA3C92}" dt="2024-11-21T12:13:48.385" v="435" actId="478"/>
          <ac:spMkLst>
            <pc:docMk/>
            <pc:sldMk cId="210587182" sldId="258"/>
            <ac:spMk id="8" creationId="{FDAEFC09-FD2E-A916-26EA-A6E81C65C2A7}"/>
          </ac:spMkLst>
        </pc:spChg>
        <pc:spChg chg="add mod">
          <ac:chgData name="Josh Blannin" userId="7bc71fef-dc07-43c9-af54-3f7fb808fbc5" providerId="ADAL" clId="{A6F1041A-6D87-41AA-8DB6-1AF45ADA3C92}" dt="2024-11-21T12:20:23.337" v="488" actId="1076"/>
          <ac:spMkLst>
            <pc:docMk/>
            <pc:sldMk cId="210587182" sldId="258"/>
            <ac:spMk id="12" creationId="{D73C75C0-E809-4C49-AE8A-61EFA43A44DF}"/>
          </ac:spMkLst>
        </pc:spChg>
        <pc:spChg chg="add mod">
          <ac:chgData name="Josh Blannin" userId="7bc71fef-dc07-43c9-af54-3f7fb808fbc5" providerId="ADAL" clId="{A6F1041A-6D87-41AA-8DB6-1AF45ADA3C92}" dt="2024-11-21T12:20:19.836" v="487" actId="1076"/>
          <ac:spMkLst>
            <pc:docMk/>
            <pc:sldMk cId="210587182" sldId="258"/>
            <ac:spMk id="13" creationId="{345132CD-A88F-49E5-B49F-9EBA3051F982}"/>
          </ac:spMkLst>
        </pc:spChg>
        <pc:grpChg chg="add mod">
          <ac:chgData name="Josh Blannin" userId="7bc71fef-dc07-43c9-af54-3f7fb808fbc5" providerId="ADAL" clId="{A6F1041A-6D87-41AA-8DB6-1AF45ADA3C92}" dt="2024-11-21T12:18:17.436" v="455" actId="1036"/>
          <ac:grpSpMkLst>
            <pc:docMk/>
            <pc:sldMk cId="210587182" sldId="258"/>
            <ac:grpSpMk id="9" creationId="{770766A4-298E-4A4A-814B-00A4184BE65F}"/>
          </ac:grpSpMkLst>
        </pc:grpChg>
        <pc:picChg chg="add mod">
          <ac:chgData name="Josh Blannin" userId="7bc71fef-dc07-43c9-af54-3f7fb808fbc5" providerId="ADAL" clId="{A6F1041A-6D87-41AA-8DB6-1AF45ADA3C92}" dt="2024-11-21T12:13:50.811" v="436"/>
          <ac:picMkLst>
            <pc:docMk/>
            <pc:sldMk cId="210587182" sldId="258"/>
            <ac:picMk id="10" creationId="{0BFEAF6A-EE9D-45FC-BA57-29ABC29204E7}"/>
          </ac:picMkLst>
        </pc:picChg>
        <pc:picChg chg="add mod">
          <ac:chgData name="Josh Blannin" userId="7bc71fef-dc07-43c9-af54-3f7fb808fbc5" providerId="ADAL" clId="{A6F1041A-6D87-41AA-8DB6-1AF45ADA3C92}" dt="2024-11-21T12:13:50.811" v="436"/>
          <ac:picMkLst>
            <pc:docMk/>
            <pc:sldMk cId="210587182" sldId="258"/>
            <ac:picMk id="11" creationId="{2442FE83-5285-4C75-9A24-747C0536FF6A}"/>
          </ac:picMkLst>
        </pc:picChg>
        <pc:picChg chg="add del mod">
          <ac:chgData name="Josh Blannin" userId="7bc71fef-dc07-43c9-af54-3f7fb808fbc5" providerId="ADAL" clId="{A6F1041A-6D87-41AA-8DB6-1AF45ADA3C92}" dt="2024-11-21T12:20:31.176" v="489" actId="1036"/>
          <ac:picMkLst>
            <pc:docMk/>
            <pc:sldMk cId="210587182" sldId="258"/>
            <ac:picMk id="1026" creationId="{ADDD970E-442B-2BBC-BB35-37841030F052}"/>
          </ac:picMkLst>
        </pc:picChg>
        <pc:picChg chg="add del">
          <ac:chgData name="Josh Blannin" userId="7bc71fef-dc07-43c9-af54-3f7fb808fbc5" providerId="ADAL" clId="{A6F1041A-6D87-41AA-8DB6-1AF45ADA3C92}" dt="2024-11-21T12:11:15.843" v="387" actId="478"/>
          <ac:picMkLst>
            <pc:docMk/>
            <pc:sldMk cId="210587182" sldId="258"/>
            <ac:picMk id="1028" creationId="{A60338CC-0CC8-24DA-F653-9FD39AEBDAD2}"/>
          </ac:picMkLst>
        </pc:picChg>
      </pc:sldChg>
      <pc:sldChg chg="addSp delSp modSp new mod">
        <pc:chgData name="Josh Blannin" userId="7bc71fef-dc07-43c9-af54-3f7fb808fbc5" providerId="ADAL" clId="{A6F1041A-6D87-41AA-8DB6-1AF45ADA3C92}" dt="2024-11-21T12:35:00.352" v="689" actId="1076"/>
        <pc:sldMkLst>
          <pc:docMk/>
          <pc:sldMk cId="2892909352" sldId="259"/>
        </pc:sldMkLst>
        <pc:spChg chg="add del mod">
          <ac:chgData name="Josh Blannin" userId="7bc71fef-dc07-43c9-af54-3f7fb808fbc5" providerId="ADAL" clId="{A6F1041A-6D87-41AA-8DB6-1AF45ADA3C92}" dt="2024-11-21T12:31:46.020" v="599" actId="478"/>
          <ac:spMkLst>
            <pc:docMk/>
            <pc:sldMk cId="2892909352" sldId="259"/>
            <ac:spMk id="2" creationId="{869959B7-402C-F080-5E6E-19ADA16C9459}"/>
          </ac:spMkLst>
        </pc:spChg>
        <pc:spChg chg="add mod">
          <ac:chgData name="Josh Blannin" userId="7bc71fef-dc07-43c9-af54-3f7fb808fbc5" providerId="ADAL" clId="{A6F1041A-6D87-41AA-8DB6-1AF45ADA3C92}" dt="2024-11-21T12:33:04.786" v="624" actId="20577"/>
          <ac:spMkLst>
            <pc:docMk/>
            <pc:sldMk cId="2892909352" sldId="259"/>
            <ac:spMk id="3" creationId="{A2DA7255-11A3-A827-C2B9-DA9371FCDD29}"/>
          </ac:spMkLst>
        </pc:spChg>
        <pc:spChg chg="add mod">
          <ac:chgData name="Josh Blannin" userId="7bc71fef-dc07-43c9-af54-3f7fb808fbc5" providerId="ADAL" clId="{A6F1041A-6D87-41AA-8DB6-1AF45ADA3C92}" dt="2024-11-21T12:33:48.624" v="674" actId="1076"/>
          <ac:spMkLst>
            <pc:docMk/>
            <pc:sldMk cId="2892909352" sldId="259"/>
            <ac:spMk id="4" creationId="{0CF7F7E6-FDE4-E38D-A8F2-3A3B63128994}"/>
          </ac:spMkLst>
        </pc:spChg>
        <pc:spChg chg="add del">
          <ac:chgData name="Josh Blannin" userId="7bc71fef-dc07-43c9-af54-3f7fb808fbc5" providerId="ADAL" clId="{A6F1041A-6D87-41AA-8DB6-1AF45ADA3C92}" dt="2024-11-21T12:34:08.071" v="677" actId="478"/>
          <ac:spMkLst>
            <pc:docMk/>
            <pc:sldMk cId="2892909352" sldId="259"/>
            <ac:spMk id="6" creationId="{8612F7EE-3546-09EA-6D8A-C6814F9D5C6D}"/>
          </ac:spMkLst>
        </pc:spChg>
        <pc:spChg chg="add mod">
          <ac:chgData name="Josh Blannin" userId="7bc71fef-dc07-43c9-af54-3f7fb808fbc5" providerId="ADAL" clId="{A6F1041A-6D87-41AA-8DB6-1AF45ADA3C92}" dt="2024-11-21T12:35:00.352" v="689" actId="1076"/>
          <ac:spMkLst>
            <pc:docMk/>
            <pc:sldMk cId="2892909352" sldId="259"/>
            <ac:spMk id="7" creationId="{342493B0-76F0-7893-B1A0-D5EC77242ACB}"/>
          </ac:spMkLst>
        </pc:spChg>
        <pc:picChg chg="add mod">
          <ac:chgData name="Josh Blannin" userId="7bc71fef-dc07-43c9-af54-3f7fb808fbc5" providerId="ADAL" clId="{A6F1041A-6D87-41AA-8DB6-1AF45ADA3C92}" dt="2024-11-21T12:34:31.902" v="684" actId="1076"/>
          <ac:picMkLst>
            <pc:docMk/>
            <pc:sldMk cId="2892909352" sldId="259"/>
            <ac:picMk id="3074" creationId="{FF745D13-82F6-1158-614D-2701C4563F54}"/>
          </ac:picMkLst>
        </pc:picChg>
      </pc:sldChg>
      <pc:sldChg chg="addSp delSp modSp new mod ord">
        <pc:chgData name="Josh Blannin" userId="7bc71fef-dc07-43c9-af54-3f7fb808fbc5" providerId="ADAL" clId="{A6F1041A-6D87-41AA-8DB6-1AF45ADA3C92}" dt="2024-11-21T13:04:46.789" v="1012" actId="1076"/>
        <pc:sldMkLst>
          <pc:docMk/>
          <pc:sldMk cId="2220400615" sldId="260"/>
        </pc:sldMkLst>
        <pc:spChg chg="add mod">
          <ac:chgData name="Josh Blannin" userId="7bc71fef-dc07-43c9-af54-3f7fb808fbc5" providerId="ADAL" clId="{A6F1041A-6D87-41AA-8DB6-1AF45ADA3C92}" dt="2024-11-21T13:04:46.789" v="1012" actId="1076"/>
          <ac:spMkLst>
            <pc:docMk/>
            <pc:sldMk cId="2220400615" sldId="260"/>
            <ac:spMk id="2" creationId="{4A9D4902-CB0F-9394-E803-515BB2983A16}"/>
          </ac:spMkLst>
        </pc:spChg>
        <pc:spChg chg="add del mod">
          <ac:chgData name="Josh Blannin" userId="7bc71fef-dc07-43c9-af54-3f7fb808fbc5" providerId="ADAL" clId="{A6F1041A-6D87-41AA-8DB6-1AF45ADA3C92}" dt="2024-11-21T12:22:15.451" v="499" actId="478"/>
          <ac:spMkLst>
            <pc:docMk/>
            <pc:sldMk cId="2220400615" sldId="260"/>
            <ac:spMk id="4" creationId="{60C0C0F3-C52D-FC69-252F-07F3331D3851}"/>
          </ac:spMkLst>
        </pc:spChg>
        <pc:spChg chg="add mod">
          <ac:chgData name="Josh Blannin" userId="7bc71fef-dc07-43c9-af54-3f7fb808fbc5" providerId="ADAL" clId="{A6F1041A-6D87-41AA-8DB6-1AF45ADA3C92}" dt="2024-11-21T12:29:30.881" v="560" actId="1076"/>
          <ac:spMkLst>
            <pc:docMk/>
            <pc:sldMk cId="2220400615" sldId="260"/>
            <ac:spMk id="5" creationId="{901D838C-F47A-71C0-EBEE-7293C7BA3666}"/>
          </ac:spMkLst>
        </pc:spChg>
        <pc:spChg chg="add del">
          <ac:chgData name="Josh Blannin" userId="7bc71fef-dc07-43c9-af54-3f7fb808fbc5" providerId="ADAL" clId="{A6F1041A-6D87-41AA-8DB6-1AF45ADA3C92}" dt="2024-11-21T12:27:37.538" v="526" actId="22"/>
          <ac:spMkLst>
            <pc:docMk/>
            <pc:sldMk cId="2220400615" sldId="260"/>
            <ac:spMk id="7" creationId="{4859A809-88A1-9449-87EC-6942E41CB85E}"/>
          </ac:spMkLst>
        </pc:spChg>
        <pc:spChg chg="add mod">
          <ac:chgData name="Josh Blannin" userId="7bc71fef-dc07-43c9-af54-3f7fb808fbc5" providerId="ADAL" clId="{A6F1041A-6D87-41AA-8DB6-1AF45ADA3C92}" dt="2024-11-21T12:31:25.569" v="597" actId="1036"/>
          <ac:spMkLst>
            <pc:docMk/>
            <pc:sldMk cId="2220400615" sldId="260"/>
            <ac:spMk id="8" creationId="{0DD37311-EAF6-A939-C498-D2BD73F52906}"/>
          </ac:spMkLst>
        </pc:spChg>
        <pc:spChg chg="add mod">
          <ac:chgData name="Josh Blannin" userId="7bc71fef-dc07-43c9-af54-3f7fb808fbc5" providerId="ADAL" clId="{A6F1041A-6D87-41AA-8DB6-1AF45ADA3C92}" dt="2024-11-21T12:29:57.248" v="581" actId="20577"/>
          <ac:spMkLst>
            <pc:docMk/>
            <pc:sldMk cId="2220400615" sldId="260"/>
            <ac:spMk id="9" creationId="{6183F32C-110E-205D-336A-947030994953}"/>
          </ac:spMkLst>
        </pc:spChg>
        <pc:graphicFrameChg chg="add mod modGraphic">
          <ac:chgData name="Josh Blannin" userId="7bc71fef-dc07-43c9-af54-3f7fb808fbc5" providerId="ADAL" clId="{A6F1041A-6D87-41AA-8DB6-1AF45ADA3C92}" dt="2024-11-21T13:04:45.939" v="1011" actId="207"/>
          <ac:graphicFrameMkLst>
            <pc:docMk/>
            <pc:sldMk cId="2220400615" sldId="260"/>
            <ac:graphicFrameMk id="3" creationId="{C41E0AE4-2207-4A10-B429-092333902A29}"/>
          </ac:graphicFrameMkLst>
        </pc:graphicFrameChg>
        <pc:picChg chg="add mod">
          <ac:chgData name="Josh Blannin" userId="7bc71fef-dc07-43c9-af54-3f7fb808fbc5" providerId="ADAL" clId="{A6F1041A-6D87-41AA-8DB6-1AF45ADA3C92}" dt="2024-11-21T12:29:40.520" v="562" actId="14100"/>
          <ac:picMkLst>
            <pc:docMk/>
            <pc:sldMk cId="2220400615" sldId="260"/>
            <ac:picMk id="2051" creationId="{82334ACF-D74C-DE19-E5B5-9ED9DB75C09C}"/>
          </ac:picMkLst>
        </pc:picChg>
        <pc:picChg chg="add mod">
          <ac:chgData name="Josh Blannin" userId="7bc71fef-dc07-43c9-af54-3f7fb808fbc5" providerId="ADAL" clId="{A6F1041A-6D87-41AA-8DB6-1AF45ADA3C92}" dt="2024-11-21T12:31:25.569" v="597" actId="1036"/>
          <ac:picMkLst>
            <pc:docMk/>
            <pc:sldMk cId="2220400615" sldId="260"/>
            <ac:picMk id="2053" creationId="{A45C345A-DEBF-E4E0-7C29-A7A1473C2944}"/>
          </ac:picMkLst>
        </pc:picChg>
      </pc:sldChg>
      <pc:sldChg chg="addSp delSp modSp new mod">
        <pc:chgData name="Josh Blannin" userId="7bc71fef-dc07-43c9-af54-3f7fb808fbc5" providerId="ADAL" clId="{A6F1041A-6D87-41AA-8DB6-1AF45ADA3C92}" dt="2024-11-21T13:06:24.072" v="1047" actId="1076"/>
        <pc:sldMkLst>
          <pc:docMk/>
          <pc:sldMk cId="2153177464" sldId="261"/>
        </pc:sldMkLst>
        <pc:spChg chg="mod">
          <ac:chgData name="Josh Blannin" userId="7bc71fef-dc07-43c9-af54-3f7fb808fbc5" providerId="ADAL" clId="{A6F1041A-6D87-41AA-8DB6-1AF45ADA3C92}" dt="2024-11-21T12:43:16.424" v="707" actId="20577"/>
          <ac:spMkLst>
            <pc:docMk/>
            <pc:sldMk cId="2153177464" sldId="261"/>
            <ac:spMk id="2" creationId="{ECDA1115-7C92-4BE8-9996-ABEEFF979944}"/>
          </ac:spMkLst>
        </pc:spChg>
        <pc:spChg chg="del">
          <ac:chgData name="Josh Blannin" userId="7bc71fef-dc07-43c9-af54-3f7fb808fbc5" providerId="ADAL" clId="{A6F1041A-6D87-41AA-8DB6-1AF45ADA3C92}" dt="2024-11-21T12:43:19.942" v="708" actId="478"/>
          <ac:spMkLst>
            <pc:docMk/>
            <pc:sldMk cId="2153177464" sldId="261"/>
            <ac:spMk id="3" creationId="{45B2CDAC-7F45-7518-6752-721F5C3581B6}"/>
          </ac:spMkLst>
        </pc:spChg>
        <pc:spChg chg="add del mod">
          <ac:chgData name="Josh Blannin" userId="7bc71fef-dc07-43c9-af54-3f7fb808fbc5" providerId="ADAL" clId="{A6F1041A-6D87-41AA-8DB6-1AF45ADA3C92}" dt="2024-11-21T12:43:31.767" v="710" actId="478"/>
          <ac:spMkLst>
            <pc:docMk/>
            <pc:sldMk cId="2153177464" sldId="261"/>
            <ac:spMk id="5" creationId="{30B59484-901E-F634-2D7C-085E9D0C0DA3}"/>
          </ac:spMkLst>
        </pc:spChg>
        <pc:spChg chg="add del mod">
          <ac:chgData name="Josh Blannin" userId="7bc71fef-dc07-43c9-af54-3f7fb808fbc5" providerId="ADAL" clId="{A6F1041A-6D87-41AA-8DB6-1AF45ADA3C92}" dt="2024-11-21T12:44:39.389" v="717" actId="478"/>
          <ac:spMkLst>
            <pc:docMk/>
            <pc:sldMk cId="2153177464" sldId="261"/>
            <ac:spMk id="7" creationId="{C8EC570F-B265-C0B6-F9D4-1AAC6A6CDF3D}"/>
          </ac:spMkLst>
        </pc:spChg>
        <pc:spChg chg="add del mod">
          <ac:chgData name="Josh Blannin" userId="7bc71fef-dc07-43c9-af54-3f7fb808fbc5" providerId="ADAL" clId="{A6F1041A-6D87-41AA-8DB6-1AF45ADA3C92}" dt="2024-11-21T12:44:58.359" v="722" actId="478"/>
          <ac:spMkLst>
            <pc:docMk/>
            <pc:sldMk cId="2153177464" sldId="261"/>
            <ac:spMk id="9" creationId="{7862F8A4-B8AB-3204-94D5-9B0428616F7F}"/>
          </ac:spMkLst>
        </pc:spChg>
        <pc:spChg chg="add mod">
          <ac:chgData name="Josh Blannin" userId="7bc71fef-dc07-43c9-af54-3f7fb808fbc5" providerId="ADAL" clId="{A6F1041A-6D87-41AA-8DB6-1AF45ADA3C92}" dt="2024-11-21T13:06:24.072" v="1047" actId="1076"/>
          <ac:spMkLst>
            <pc:docMk/>
            <pc:sldMk cId="2153177464" sldId="261"/>
            <ac:spMk id="10" creationId="{5D907ED3-CFFB-226B-7D2C-105B774BA71C}"/>
          </ac:spMkLst>
        </pc:spChg>
        <pc:spChg chg="add del mod">
          <ac:chgData name="Josh Blannin" userId="7bc71fef-dc07-43c9-af54-3f7fb808fbc5" providerId="ADAL" clId="{A6F1041A-6D87-41AA-8DB6-1AF45ADA3C92}" dt="2024-11-21T12:53:09.655" v="861" actId="478"/>
          <ac:spMkLst>
            <pc:docMk/>
            <pc:sldMk cId="2153177464" sldId="261"/>
            <ac:spMk id="11" creationId="{4AD14E31-75CC-50DB-4DE6-7B8C69ADC042}"/>
          </ac:spMkLst>
        </pc:spChg>
        <pc:spChg chg="add del mod">
          <ac:chgData name="Josh Blannin" userId="7bc71fef-dc07-43c9-af54-3f7fb808fbc5" providerId="ADAL" clId="{A6F1041A-6D87-41AA-8DB6-1AF45ADA3C92}" dt="2024-11-21T12:53:31.052" v="865" actId="478"/>
          <ac:spMkLst>
            <pc:docMk/>
            <pc:sldMk cId="2153177464" sldId="261"/>
            <ac:spMk id="12" creationId="{F48596B1-0D00-10E8-F84E-D448616F5318}"/>
          </ac:spMkLst>
        </pc:spChg>
        <pc:spChg chg="add del mod">
          <ac:chgData name="Josh Blannin" userId="7bc71fef-dc07-43c9-af54-3f7fb808fbc5" providerId="ADAL" clId="{A6F1041A-6D87-41AA-8DB6-1AF45ADA3C92}" dt="2024-11-21T13:00:20.234" v="930" actId="478"/>
          <ac:spMkLst>
            <pc:docMk/>
            <pc:sldMk cId="2153177464" sldId="261"/>
            <ac:spMk id="13" creationId="{0F202C81-20A9-85EC-64CC-BA61A981FBEA}"/>
          </ac:spMkLst>
        </pc:spChg>
        <pc:spChg chg="add del mod">
          <ac:chgData name="Josh Blannin" userId="7bc71fef-dc07-43c9-af54-3f7fb808fbc5" providerId="ADAL" clId="{A6F1041A-6D87-41AA-8DB6-1AF45ADA3C92}" dt="2024-11-21T13:00:19.197" v="927" actId="478"/>
          <ac:spMkLst>
            <pc:docMk/>
            <pc:sldMk cId="2153177464" sldId="261"/>
            <ac:spMk id="14" creationId="{DEA97756-FF5E-8E3C-61BA-93FF69121132}"/>
          </ac:spMkLst>
        </pc:spChg>
        <pc:spChg chg="add del">
          <ac:chgData name="Josh Blannin" userId="7bc71fef-dc07-43c9-af54-3f7fb808fbc5" providerId="ADAL" clId="{A6F1041A-6D87-41AA-8DB6-1AF45ADA3C92}" dt="2024-11-21T13:00:19.210" v="929"/>
          <ac:spMkLst>
            <pc:docMk/>
            <pc:sldMk cId="2153177464" sldId="261"/>
            <ac:spMk id="15" creationId="{EB20AE20-5F6A-7CA3-1C37-1D833E8ED01F}"/>
          </ac:spMkLst>
        </pc:spChg>
        <pc:graphicFrameChg chg="add mod modGraphic">
          <ac:chgData name="Josh Blannin" userId="7bc71fef-dc07-43c9-af54-3f7fb808fbc5" providerId="ADAL" clId="{A6F1041A-6D87-41AA-8DB6-1AF45ADA3C92}" dt="2024-11-21T13:05:28.219" v="1014" actId="207"/>
          <ac:graphicFrameMkLst>
            <pc:docMk/>
            <pc:sldMk cId="2153177464" sldId="261"/>
            <ac:graphicFrameMk id="4" creationId="{74518760-8B18-DDCD-0F9F-9D7802F8BB44}"/>
          </ac:graphicFrameMkLst>
        </pc:graphicFrameChg>
        <pc:graphicFrameChg chg="add mod modGraphic">
          <ac:chgData name="Josh Blannin" userId="7bc71fef-dc07-43c9-af54-3f7fb808fbc5" providerId="ADAL" clId="{A6F1041A-6D87-41AA-8DB6-1AF45ADA3C92}" dt="2024-11-21T13:06:15.872" v="1046" actId="1076"/>
          <ac:graphicFrameMkLst>
            <pc:docMk/>
            <pc:sldMk cId="2153177464" sldId="261"/>
            <ac:graphicFrameMk id="6" creationId="{4E5AE07D-85E0-DD6A-F0E9-9266B3F5A51D}"/>
          </ac:graphicFrameMkLst>
        </pc:graphicFrameChg>
        <pc:graphicFrameChg chg="add mod modGraphic">
          <ac:chgData name="Josh Blannin" userId="7bc71fef-dc07-43c9-af54-3f7fb808fbc5" providerId="ADAL" clId="{A6F1041A-6D87-41AA-8DB6-1AF45ADA3C92}" dt="2024-11-21T13:05:54.210" v="1022" actId="207"/>
          <ac:graphicFrameMkLst>
            <pc:docMk/>
            <pc:sldMk cId="2153177464" sldId="261"/>
            <ac:graphicFrameMk id="8" creationId="{5DEC8874-A2ED-B228-4A2E-4C30AE29856C}"/>
          </ac:graphicFrameMkLst>
        </pc:graphicFrameChg>
      </pc:sldChg>
      <pc:sldChg chg="new del">
        <pc:chgData name="Josh Blannin" userId="7bc71fef-dc07-43c9-af54-3f7fb808fbc5" providerId="ADAL" clId="{A6F1041A-6D87-41AA-8DB6-1AF45ADA3C92}" dt="2024-11-21T12:43:00.526" v="691" actId="47"/>
        <pc:sldMkLst>
          <pc:docMk/>
          <pc:sldMk cId="3287062956" sldId="261"/>
        </pc:sldMkLst>
      </pc:sldChg>
      <pc:sldChg chg="addSp delSp modSp new mod modAnim">
        <pc:chgData name="Josh Blannin" userId="7bc71fef-dc07-43c9-af54-3f7fb808fbc5" providerId="ADAL" clId="{A6F1041A-6D87-41AA-8DB6-1AF45ADA3C92}" dt="2024-11-21T16:25:17.574" v="1230" actId="20577"/>
        <pc:sldMkLst>
          <pc:docMk/>
          <pc:sldMk cId="675353298" sldId="262"/>
        </pc:sldMkLst>
        <pc:spChg chg="mod">
          <ac:chgData name="Josh Blannin" userId="7bc71fef-dc07-43c9-af54-3f7fb808fbc5" providerId="ADAL" clId="{A6F1041A-6D87-41AA-8DB6-1AF45ADA3C92}" dt="2024-11-21T16:25:17.574" v="1230" actId="20577"/>
          <ac:spMkLst>
            <pc:docMk/>
            <pc:sldMk cId="675353298" sldId="262"/>
            <ac:spMk id="2" creationId="{66B7CBA8-D1E7-5653-43D3-D897912B4323}"/>
          </ac:spMkLst>
        </pc:spChg>
        <pc:spChg chg="del">
          <ac:chgData name="Josh Blannin" userId="7bc71fef-dc07-43c9-af54-3f7fb808fbc5" providerId="ADAL" clId="{A6F1041A-6D87-41AA-8DB6-1AF45ADA3C92}" dt="2024-11-21T13:10:26.272" v="1051" actId="478"/>
          <ac:spMkLst>
            <pc:docMk/>
            <pc:sldMk cId="675353298" sldId="262"/>
            <ac:spMk id="3" creationId="{183E5CCB-A320-B6A7-E018-4173B50461C0}"/>
          </ac:spMkLst>
        </pc:spChg>
        <pc:spChg chg="add mod">
          <ac:chgData name="Josh Blannin" userId="7bc71fef-dc07-43c9-af54-3f7fb808fbc5" providerId="ADAL" clId="{A6F1041A-6D87-41AA-8DB6-1AF45ADA3C92}" dt="2024-11-21T13:16:31.177" v="1152" actId="14100"/>
          <ac:spMkLst>
            <pc:docMk/>
            <pc:sldMk cId="675353298" sldId="262"/>
            <ac:spMk id="4" creationId="{F1DB3391-ADA0-5038-03C3-DE801D922CE1}"/>
          </ac:spMkLst>
        </pc:spChg>
        <pc:spChg chg="add mod">
          <ac:chgData name="Josh Blannin" userId="7bc71fef-dc07-43c9-af54-3f7fb808fbc5" providerId="ADAL" clId="{A6F1041A-6D87-41AA-8DB6-1AF45ADA3C92}" dt="2024-11-21T13:19:52.339" v="1178" actId="1076"/>
          <ac:spMkLst>
            <pc:docMk/>
            <pc:sldMk cId="675353298" sldId="262"/>
            <ac:spMk id="5" creationId="{E6DA2175-635C-D5A4-B0F4-88491520FC0D}"/>
          </ac:spMkLst>
        </pc:spChg>
        <pc:spChg chg="add mod">
          <ac:chgData name="Josh Blannin" userId="7bc71fef-dc07-43c9-af54-3f7fb808fbc5" providerId="ADAL" clId="{A6F1041A-6D87-41AA-8DB6-1AF45ADA3C92}" dt="2024-11-21T13:19:55.447" v="1179" actId="1076"/>
          <ac:spMkLst>
            <pc:docMk/>
            <pc:sldMk cId="675353298" sldId="262"/>
            <ac:spMk id="6" creationId="{047EED30-6DB1-AC5D-5EF1-759D55E0C0B9}"/>
          </ac:spMkLst>
        </pc:spChg>
        <pc:picChg chg="add mod">
          <ac:chgData name="Josh Blannin" userId="7bc71fef-dc07-43c9-af54-3f7fb808fbc5" providerId="ADAL" clId="{A6F1041A-6D87-41AA-8DB6-1AF45ADA3C92}" dt="2024-11-21T13:14:45.855" v="1151" actId="1035"/>
          <ac:picMkLst>
            <pc:docMk/>
            <pc:sldMk cId="675353298" sldId="262"/>
            <ac:picMk id="5122" creationId="{2B81CCF8-79EF-E055-A511-B896DDBC27D8}"/>
          </ac:picMkLst>
        </pc:picChg>
        <pc:picChg chg="add mod">
          <ac:chgData name="Josh Blannin" userId="7bc71fef-dc07-43c9-af54-3f7fb808fbc5" providerId="ADAL" clId="{A6F1041A-6D87-41AA-8DB6-1AF45ADA3C92}" dt="2024-11-21T13:18:12.691" v="1161" actId="1076"/>
          <ac:picMkLst>
            <pc:docMk/>
            <pc:sldMk cId="675353298" sldId="262"/>
            <ac:picMk id="5124" creationId="{4A7912A0-F384-BFB9-7370-D0883DA4B1D3}"/>
          </ac:picMkLst>
        </pc:picChg>
      </pc:sldChg>
      <pc:sldChg chg="addSp delSp modSp new mod">
        <pc:chgData name="Josh Blannin" userId="7bc71fef-dc07-43c9-af54-3f7fb808fbc5" providerId="ADAL" clId="{A6F1041A-6D87-41AA-8DB6-1AF45ADA3C92}" dt="2024-11-21T16:55:35.116" v="1777" actId="1037"/>
        <pc:sldMkLst>
          <pc:docMk/>
          <pc:sldMk cId="1636452319" sldId="263"/>
        </pc:sldMkLst>
        <pc:spChg chg="mod">
          <ac:chgData name="Josh Blannin" userId="7bc71fef-dc07-43c9-af54-3f7fb808fbc5" providerId="ADAL" clId="{A6F1041A-6D87-41AA-8DB6-1AF45ADA3C92}" dt="2024-11-21T16:26:06.321" v="1247" actId="20577"/>
          <ac:spMkLst>
            <pc:docMk/>
            <pc:sldMk cId="1636452319" sldId="263"/>
            <ac:spMk id="2" creationId="{4F5B8339-2245-65B6-412E-152AC1C3C0E8}"/>
          </ac:spMkLst>
        </pc:spChg>
        <pc:spChg chg="del">
          <ac:chgData name="Josh Blannin" userId="7bc71fef-dc07-43c9-af54-3f7fb808fbc5" providerId="ADAL" clId="{A6F1041A-6D87-41AA-8DB6-1AF45ADA3C92}" dt="2024-11-21T16:25:31.275" v="1231" actId="478"/>
          <ac:spMkLst>
            <pc:docMk/>
            <pc:sldMk cId="1636452319" sldId="263"/>
            <ac:spMk id="3" creationId="{1B784862-6F20-E7ED-4379-9F995863E580}"/>
          </ac:spMkLst>
        </pc:spChg>
        <pc:spChg chg="add mod">
          <ac:chgData name="Josh Blannin" userId="7bc71fef-dc07-43c9-af54-3f7fb808fbc5" providerId="ADAL" clId="{A6F1041A-6D87-41AA-8DB6-1AF45ADA3C92}" dt="2024-11-21T16:49:34.578" v="1754" actId="1076"/>
          <ac:spMkLst>
            <pc:docMk/>
            <pc:sldMk cId="1636452319" sldId="263"/>
            <ac:spMk id="4" creationId="{8425C32F-68FF-0DE6-134D-4483FB0C1C16}"/>
          </ac:spMkLst>
        </pc:spChg>
        <pc:picChg chg="add mod">
          <ac:chgData name="Josh Blannin" userId="7bc71fef-dc07-43c9-af54-3f7fb808fbc5" providerId="ADAL" clId="{A6F1041A-6D87-41AA-8DB6-1AF45ADA3C92}" dt="2024-11-21T16:55:35.116" v="1777" actId="1037"/>
          <ac:picMkLst>
            <pc:docMk/>
            <pc:sldMk cId="1636452319" sldId="263"/>
            <ac:picMk id="6146" creationId="{6937380E-58F7-8066-6AF6-5F8D83BD8D22}"/>
          </ac:picMkLst>
        </pc:picChg>
        <pc:picChg chg="add mod">
          <ac:chgData name="Josh Blannin" userId="7bc71fef-dc07-43c9-af54-3f7fb808fbc5" providerId="ADAL" clId="{A6F1041A-6D87-41AA-8DB6-1AF45ADA3C92}" dt="2024-11-21T16:55:35.116" v="1777" actId="1037"/>
          <ac:picMkLst>
            <pc:docMk/>
            <pc:sldMk cId="1636452319" sldId="263"/>
            <ac:picMk id="6148" creationId="{9CC27B57-1F57-6E66-7A2E-E9B7ED7D8820}"/>
          </ac:picMkLst>
        </pc:picChg>
      </pc:sldChg>
      <pc:sldChg chg="addSp delSp modSp new mod modAnim">
        <pc:chgData name="Josh Blannin" userId="7bc71fef-dc07-43c9-af54-3f7fb808fbc5" providerId="ADAL" clId="{A6F1041A-6D87-41AA-8DB6-1AF45ADA3C92}" dt="2024-11-21T16:49:23.431" v="1749" actId="1076"/>
        <pc:sldMkLst>
          <pc:docMk/>
          <pc:sldMk cId="105545772" sldId="264"/>
        </pc:sldMkLst>
        <pc:spChg chg="mod">
          <ac:chgData name="Josh Blannin" userId="7bc71fef-dc07-43c9-af54-3f7fb808fbc5" providerId="ADAL" clId="{A6F1041A-6D87-41AA-8DB6-1AF45ADA3C92}" dt="2024-11-21T16:40:37.883" v="1619" actId="20577"/>
          <ac:spMkLst>
            <pc:docMk/>
            <pc:sldMk cId="105545772" sldId="264"/>
            <ac:spMk id="2" creationId="{8F60CBEB-FF64-04AD-F306-594F2129A739}"/>
          </ac:spMkLst>
        </pc:spChg>
        <pc:spChg chg="del">
          <ac:chgData name="Josh Blannin" userId="7bc71fef-dc07-43c9-af54-3f7fb808fbc5" providerId="ADAL" clId="{A6F1041A-6D87-41AA-8DB6-1AF45ADA3C92}" dt="2024-11-21T16:28:21.667" v="1288" actId="478"/>
          <ac:spMkLst>
            <pc:docMk/>
            <pc:sldMk cId="105545772" sldId="264"/>
            <ac:spMk id="3" creationId="{46C5E8A4-F0FE-816E-953B-BFC59ADF49BE}"/>
          </ac:spMkLst>
        </pc:spChg>
        <pc:spChg chg="add mod">
          <ac:chgData name="Josh Blannin" userId="7bc71fef-dc07-43c9-af54-3f7fb808fbc5" providerId="ADAL" clId="{A6F1041A-6D87-41AA-8DB6-1AF45ADA3C92}" dt="2024-11-21T16:49:23.431" v="1749" actId="1076"/>
          <ac:spMkLst>
            <pc:docMk/>
            <pc:sldMk cId="105545772" sldId="264"/>
            <ac:spMk id="4" creationId="{E1867917-109C-47CB-E01C-9EB043E86989}"/>
          </ac:spMkLst>
        </pc:spChg>
        <pc:spChg chg="add mod">
          <ac:chgData name="Josh Blannin" userId="7bc71fef-dc07-43c9-af54-3f7fb808fbc5" providerId="ADAL" clId="{A6F1041A-6D87-41AA-8DB6-1AF45ADA3C92}" dt="2024-11-21T16:36:15.632" v="1524" actId="1038"/>
          <ac:spMkLst>
            <pc:docMk/>
            <pc:sldMk cId="105545772" sldId="264"/>
            <ac:spMk id="6" creationId="{25BBE19E-12F1-301E-B029-608C2508C4C3}"/>
          </ac:spMkLst>
        </pc:spChg>
        <pc:spChg chg="add mod">
          <ac:chgData name="Josh Blannin" userId="7bc71fef-dc07-43c9-af54-3f7fb808fbc5" providerId="ADAL" clId="{A6F1041A-6D87-41AA-8DB6-1AF45ADA3C92}" dt="2024-11-21T16:36:15.632" v="1524" actId="1038"/>
          <ac:spMkLst>
            <pc:docMk/>
            <pc:sldMk cId="105545772" sldId="264"/>
            <ac:spMk id="7" creationId="{C0402949-285A-7B65-3DCC-FA53D1E4E5E5}"/>
          </ac:spMkLst>
        </pc:spChg>
        <pc:spChg chg="add mod">
          <ac:chgData name="Josh Blannin" userId="7bc71fef-dc07-43c9-af54-3f7fb808fbc5" providerId="ADAL" clId="{A6F1041A-6D87-41AA-8DB6-1AF45ADA3C92}" dt="2024-11-21T16:36:15.632" v="1524" actId="1038"/>
          <ac:spMkLst>
            <pc:docMk/>
            <pc:sldMk cId="105545772" sldId="264"/>
            <ac:spMk id="8" creationId="{09E24273-41CB-D59D-F34A-22F1B84B8E57}"/>
          </ac:spMkLst>
        </pc:spChg>
        <pc:spChg chg="add mod">
          <ac:chgData name="Josh Blannin" userId="7bc71fef-dc07-43c9-af54-3f7fb808fbc5" providerId="ADAL" clId="{A6F1041A-6D87-41AA-8DB6-1AF45ADA3C92}" dt="2024-11-21T16:36:15.632" v="1524" actId="1038"/>
          <ac:spMkLst>
            <pc:docMk/>
            <pc:sldMk cId="105545772" sldId="264"/>
            <ac:spMk id="9" creationId="{356BA6DD-BCF5-B493-A910-2519A4F3B4BB}"/>
          </ac:spMkLst>
        </pc:spChg>
        <pc:spChg chg="add mod">
          <ac:chgData name="Josh Blannin" userId="7bc71fef-dc07-43c9-af54-3f7fb808fbc5" providerId="ADAL" clId="{A6F1041A-6D87-41AA-8DB6-1AF45ADA3C92}" dt="2024-11-21T16:31:03.813" v="1347" actId="1076"/>
          <ac:spMkLst>
            <pc:docMk/>
            <pc:sldMk cId="105545772" sldId="264"/>
            <ac:spMk id="10" creationId="{F5B04198-1D42-9324-F9CC-E12A62C6F845}"/>
          </ac:spMkLst>
        </pc:spChg>
        <pc:spChg chg="add mod">
          <ac:chgData name="Josh Blannin" userId="7bc71fef-dc07-43c9-af54-3f7fb808fbc5" providerId="ADAL" clId="{A6F1041A-6D87-41AA-8DB6-1AF45ADA3C92}" dt="2024-11-21T16:38:18.477" v="1587" actId="14100"/>
          <ac:spMkLst>
            <pc:docMk/>
            <pc:sldMk cId="105545772" sldId="264"/>
            <ac:spMk id="11" creationId="{CA436F3C-A279-A1E7-A6BB-008538DBE7C2}"/>
          </ac:spMkLst>
        </pc:spChg>
        <pc:spChg chg="add mod">
          <ac:chgData name="Josh Blannin" userId="7bc71fef-dc07-43c9-af54-3f7fb808fbc5" providerId="ADAL" clId="{A6F1041A-6D87-41AA-8DB6-1AF45ADA3C92}" dt="2024-11-21T16:38:16.389" v="1586" actId="14100"/>
          <ac:spMkLst>
            <pc:docMk/>
            <pc:sldMk cId="105545772" sldId="264"/>
            <ac:spMk id="12" creationId="{EE856398-D63D-10F5-CFA2-7D74E069B031}"/>
          </ac:spMkLst>
        </pc:spChg>
        <pc:spChg chg="add mod">
          <ac:chgData name="Josh Blannin" userId="7bc71fef-dc07-43c9-af54-3f7fb808fbc5" providerId="ADAL" clId="{A6F1041A-6D87-41AA-8DB6-1AF45ADA3C92}" dt="2024-11-21T16:38:12.532" v="1585" actId="14100"/>
          <ac:spMkLst>
            <pc:docMk/>
            <pc:sldMk cId="105545772" sldId="264"/>
            <ac:spMk id="13" creationId="{E777D431-44F3-3631-FAF7-83C827314DBC}"/>
          </ac:spMkLst>
        </pc:spChg>
        <pc:spChg chg="add mod">
          <ac:chgData name="Josh Blannin" userId="7bc71fef-dc07-43c9-af54-3f7fb808fbc5" providerId="ADAL" clId="{A6F1041A-6D87-41AA-8DB6-1AF45ADA3C92}" dt="2024-11-21T16:38:22.087" v="1588" actId="14100"/>
          <ac:spMkLst>
            <pc:docMk/>
            <pc:sldMk cId="105545772" sldId="264"/>
            <ac:spMk id="14" creationId="{D026274F-D2CA-D0F8-3E90-F3FF0F6A3F4B}"/>
          </ac:spMkLst>
        </pc:spChg>
        <pc:spChg chg="add mod">
          <ac:chgData name="Josh Blannin" userId="7bc71fef-dc07-43c9-af54-3f7fb808fbc5" providerId="ADAL" clId="{A6F1041A-6D87-41AA-8DB6-1AF45ADA3C92}" dt="2024-11-21T16:38:30.673" v="1591" actId="14100"/>
          <ac:spMkLst>
            <pc:docMk/>
            <pc:sldMk cId="105545772" sldId="264"/>
            <ac:spMk id="15" creationId="{9E2B8BFF-2201-CE11-DD94-DCF0F6B9E90D}"/>
          </ac:spMkLst>
        </pc:spChg>
        <pc:spChg chg="add mod">
          <ac:chgData name="Josh Blannin" userId="7bc71fef-dc07-43c9-af54-3f7fb808fbc5" providerId="ADAL" clId="{A6F1041A-6D87-41AA-8DB6-1AF45ADA3C92}" dt="2024-11-21T16:38:33.110" v="1592" actId="14100"/>
          <ac:spMkLst>
            <pc:docMk/>
            <pc:sldMk cId="105545772" sldId="264"/>
            <ac:spMk id="16" creationId="{DDC88682-6BB3-E623-992B-16D5F2CC9CED}"/>
          </ac:spMkLst>
        </pc:spChg>
        <pc:spChg chg="add mod">
          <ac:chgData name="Josh Blannin" userId="7bc71fef-dc07-43c9-af54-3f7fb808fbc5" providerId="ADAL" clId="{A6F1041A-6D87-41AA-8DB6-1AF45ADA3C92}" dt="2024-11-21T16:38:24.015" v="1589" actId="14100"/>
          <ac:spMkLst>
            <pc:docMk/>
            <pc:sldMk cId="105545772" sldId="264"/>
            <ac:spMk id="17" creationId="{EC3035DA-6C1D-8C25-A918-DB3A82046BD9}"/>
          </ac:spMkLst>
        </pc:spChg>
        <pc:spChg chg="add mod">
          <ac:chgData name="Josh Blannin" userId="7bc71fef-dc07-43c9-af54-3f7fb808fbc5" providerId="ADAL" clId="{A6F1041A-6D87-41AA-8DB6-1AF45ADA3C92}" dt="2024-11-21T16:38:26.529" v="1590" actId="14100"/>
          <ac:spMkLst>
            <pc:docMk/>
            <pc:sldMk cId="105545772" sldId="264"/>
            <ac:spMk id="18" creationId="{F359F1B0-AAD9-A318-7ED7-10FB8FA1F437}"/>
          </ac:spMkLst>
        </pc:spChg>
        <pc:spChg chg="add mod">
          <ac:chgData name="Josh Blannin" userId="7bc71fef-dc07-43c9-af54-3f7fb808fbc5" providerId="ADAL" clId="{A6F1041A-6D87-41AA-8DB6-1AF45ADA3C92}" dt="2024-11-21T16:36:15.632" v="1524" actId="1038"/>
          <ac:spMkLst>
            <pc:docMk/>
            <pc:sldMk cId="105545772" sldId="264"/>
            <ac:spMk id="19" creationId="{70067ECD-52DD-DB27-A3C1-B841FC25A117}"/>
          </ac:spMkLst>
        </pc:spChg>
        <pc:spChg chg="add mod">
          <ac:chgData name="Josh Blannin" userId="7bc71fef-dc07-43c9-af54-3f7fb808fbc5" providerId="ADAL" clId="{A6F1041A-6D87-41AA-8DB6-1AF45ADA3C92}" dt="2024-11-21T16:36:15.632" v="1524" actId="1038"/>
          <ac:spMkLst>
            <pc:docMk/>
            <pc:sldMk cId="105545772" sldId="264"/>
            <ac:spMk id="20" creationId="{09A49D6D-DA00-2BD3-E87C-CBC8325CEE85}"/>
          </ac:spMkLst>
        </pc:spChg>
        <pc:spChg chg="add mod">
          <ac:chgData name="Josh Blannin" userId="7bc71fef-dc07-43c9-af54-3f7fb808fbc5" providerId="ADAL" clId="{A6F1041A-6D87-41AA-8DB6-1AF45ADA3C92}" dt="2024-11-21T16:36:32.205" v="1557" actId="1037"/>
          <ac:spMkLst>
            <pc:docMk/>
            <pc:sldMk cId="105545772" sldId="264"/>
            <ac:spMk id="21" creationId="{489DE310-FA98-5A46-0C50-D310914A7DF4}"/>
          </ac:spMkLst>
        </pc:spChg>
        <pc:spChg chg="add mod">
          <ac:chgData name="Josh Blannin" userId="7bc71fef-dc07-43c9-af54-3f7fb808fbc5" providerId="ADAL" clId="{A6F1041A-6D87-41AA-8DB6-1AF45ADA3C92}" dt="2024-11-21T16:36:24.120" v="1541" actId="1038"/>
          <ac:spMkLst>
            <pc:docMk/>
            <pc:sldMk cId="105545772" sldId="264"/>
            <ac:spMk id="22" creationId="{1F58EA8E-AE21-BD49-7A1C-02683795EC7B}"/>
          </ac:spMkLst>
        </pc:spChg>
        <pc:spChg chg="add mod">
          <ac:chgData name="Josh Blannin" userId="7bc71fef-dc07-43c9-af54-3f7fb808fbc5" providerId="ADAL" clId="{A6F1041A-6D87-41AA-8DB6-1AF45ADA3C92}" dt="2024-11-21T16:40:20.999" v="1608" actId="1076"/>
          <ac:spMkLst>
            <pc:docMk/>
            <pc:sldMk cId="105545772" sldId="264"/>
            <ac:spMk id="23" creationId="{1D7FF541-EDA3-06B0-6D32-5EF97D081443}"/>
          </ac:spMkLst>
        </pc:spChg>
        <pc:graphicFrameChg chg="add mod modGraphic">
          <ac:chgData name="Josh Blannin" userId="7bc71fef-dc07-43c9-af54-3f7fb808fbc5" providerId="ADAL" clId="{A6F1041A-6D87-41AA-8DB6-1AF45ADA3C92}" dt="2024-11-21T16:38:08.624" v="1584" actId="14100"/>
          <ac:graphicFrameMkLst>
            <pc:docMk/>
            <pc:sldMk cId="105545772" sldId="264"/>
            <ac:graphicFrameMk id="5" creationId="{3CD796FB-A4E9-93CA-CFD9-255336744023}"/>
          </ac:graphicFrameMkLst>
        </pc:graphicFrameChg>
      </pc:sldChg>
      <pc:sldChg chg="addSp delSp modSp add mod">
        <pc:chgData name="Josh Blannin" userId="7bc71fef-dc07-43c9-af54-3f7fb808fbc5" providerId="ADAL" clId="{A6F1041A-6D87-41AA-8DB6-1AF45ADA3C92}" dt="2024-11-21T16:48:07.405" v="1743" actId="404"/>
        <pc:sldMkLst>
          <pc:docMk/>
          <pc:sldMk cId="57515881" sldId="265"/>
        </pc:sldMkLst>
        <pc:spChg chg="mod">
          <ac:chgData name="Josh Blannin" userId="7bc71fef-dc07-43c9-af54-3f7fb808fbc5" providerId="ADAL" clId="{A6F1041A-6D87-41AA-8DB6-1AF45ADA3C92}" dt="2024-11-21T16:46:17.570" v="1692" actId="20577"/>
          <ac:spMkLst>
            <pc:docMk/>
            <pc:sldMk cId="57515881" sldId="265"/>
            <ac:spMk id="2" creationId="{8F60CBEB-FF64-04AD-F306-594F2129A739}"/>
          </ac:spMkLst>
        </pc:spChg>
        <pc:spChg chg="del">
          <ac:chgData name="Josh Blannin" userId="7bc71fef-dc07-43c9-af54-3f7fb808fbc5" providerId="ADAL" clId="{A6F1041A-6D87-41AA-8DB6-1AF45ADA3C92}" dt="2024-11-21T16:44:50.481" v="1637" actId="478"/>
          <ac:spMkLst>
            <pc:docMk/>
            <pc:sldMk cId="57515881" sldId="265"/>
            <ac:spMk id="3" creationId="{46C5E8A4-F0FE-816E-953B-BFC59ADF49BE}"/>
          </ac:spMkLst>
        </pc:spChg>
        <pc:spChg chg="add mod">
          <ac:chgData name="Josh Blannin" userId="7bc71fef-dc07-43c9-af54-3f7fb808fbc5" providerId="ADAL" clId="{A6F1041A-6D87-41AA-8DB6-1AF45ADA3C92}" dt="2024-11-21T16:48:07.405" v="1743" actId="404"/>
          <ac:spMkLst>
            <pc:docMk/>
            <pc:sldMk cId="57515881" sldId="265"/>
            <ac:spMk id="4" creationId="{2937606E-724F-778B-0FBE-82FE5E5A5B86}"/>
          </ac:spMkLst>
        </pc:spChg>
        <pc:spChg chg="add mod">
          <ac:chgData name="Josh Blannin" userId="7bc71fef-dc07-43c9-af54-3f7fb808fbc5" providerId="ADAL" clId="{A6F1041A-6D87-41AA-8DB6-1AF45ADA3C92}" dt="2024-11-21T16:47:53.075" v="1740" actId="1076"/>
          <ac:spMkLst>
            <pc:docMk/>
            <pc:sldMk cId="57515881" sldId="265"/>
            <ac:spMk id="5" creationId="{16F688C4-B9C4-4257-9460-162AD221D98C}"/>
          </ac:spMkLst>
        </pc:spChg>
      </pc:sldChg>
      <pc:sldChg chg="addSp delSp modSp add mod modAnim">
        <pc:chgData name="Josh Blannin" userId="7bc71fef-dc07-43c9-af54-3f7fb808fbc5" providerId="ADAL" clId="{A6F1041A-6D87-41AA-8DB6-1AF45ADA3C92}" dt="2024-11-21T16:44:36.274" v="1636" actId="20577"/>
        <pc:sldMkLst>
          <pc:docMk/>
          <pc:sldMk cId="1391353724" sldId="266"/>
        </pc:sldMkLst>
        <pc:spChg chg="mod">
          <ac:chgData name="Josh Blannin" userId="7bc71fef-dc07-43c9-af54-3f7fb808fbc5" providerId="ADAL" clId="{A6F1041A-6D87-41AA-8DB6-1AF45ADA3C92}" dt="2024-11-21T16:44:36.274" v="1636" actId="20577"/>
          <ac:spMkLst>
            <pc:docMk/>
            <pc:sldMk cId="1391353724" sldId="266"/>
            <ac:spMk id="2" creationId="{8F60CBEB-FF64-04AD-F306-594F2129A739}"/>
          </ac:spMkLst>
        </pc:spChg>
        <pc:spChg chg="del">
          <ac:chgData name="Josh Blannin" userId="7bc71fef-dc07-43c9-af54-3f7fb808fbc5" providerId="ADAL" clId="{A6F1041A-6D87-41AA-8DB6-1AF45ADA3C92}" dt="2024-11-21T16:41:11.056" v="1620" actId="478"/>
          <ac:spMkLst>
            <pc:docMk/>
            <pc:sldMk cId="1391353724" sldId="266"/>
            <ac:spMk id="3" creationId="{46C5E8A4-F0FE-816E-953B-BFC59ADF49BE}"/>
          </ac:spMkLst>
        </pc:spChg>
        <pc:spChg chg="add mod">
          <ac:chgData name="Josh Blannin" userId="7bc71fef-dc07-43c9-af54-3f7fb808fbc5" providerId="ADAL" clId="{A6F1041A-6D87-41AA-8DB6-1AF45ADA3C92}" dt="2024-11-21T16:41:30.598" v="1627" actId="14100"/>
          <ac:spMkLst>
            <pc:docMk/>
            <pc:sldMk cId="1391353724" sldId="266"/>
            <ac:spMk id="4" creationId="{C9C755BA-A82A-D1E4-28B1-15A4BFE44027}"/>
          </ac:spMkLst>
        </pc:spChg>
        <pc:spChg chg="add mod">
          <ac:chgData name="Josh Blannin" userId="7bc71fef-dc07-43c9-af54-3f7fb808fbc5" providerId="ADAL" clId="{A6F1041A-6D87-41AA-8DB6-1AF45ADA3C92}" dt="2024-11-21T16:41:45.727" v="1629" actId="1076"/>
          <ac:spMkLst>
            <pc:docMk/>
            <pc:sldMk cId="1391353724" sldId="266"/>
            <ac:spMk id="6" creationId="{E6D7EC0C-D04E-6DBD-141C-9B4FF17BB971}"/>
          </ac:spMkLst>
        </pc:spChg>
        <pc:spChg chg="add mod">
          <ac:chgData name="Josh Blannin" userId="7bc71fef-dc07-43c9-af54-3f7fb808fbc5" providerId="ADAL" clId="{A6F1041A-6D87-41AA-8DB6-1AF45ADA3C92}" dt="2024-11-21T16:41:45.727" v="1629" actId="1076"/>
          <ac:spMkLst>
            <pc:docMk/>
            <pc:sldMk cId="1391353724" sldId="266"/>
            <ac:spMk id="7" creationId="{069E0866-AA88-626B-524C-0E3A22CDBBE6}"/>
          </ac:spMkLst>
        </pc:spChg>
        <pc:spChg chg="add mod">
          <ac:chgData name="Josh Blannin" userId="7bc71fef-dc07-43c9-af54-3f7fb808fbc5" providerId="ADAL" clId="{A6F1041A-6D87-41AA-8DB6-1AF45ADA3C92}" dt="2024-11-21T16:41:45.727" v="1629" actId="1076"/>
          <ac:spMkLst>
            <pc:docMk/>
            <pc:sldMk cId="1391353724" sldId="266"/>
            <ac:spMk id="8" creationId="{79242001-5A68-5324-C3CC-D3EA1A10C7BD}"/>
          </ac:spMkLst>
        </pc:spChg>
        <pc:spChg chg="add mod">
          <ac:chgData name="Josh Blannin" userId="7bc71fef-dc07-43c9-af54-3f7fb808fbc5" providerId="ADAL" clId="{A6F1041A-6D87-41AA-8DB6-1AF45ADA3C92}" dt="2024-11-21T16:41:45.727" v="1629" actId="1076"/>
          <ac:spMkLst>
            <pc:docMk/>
            <pc:sldMk cId="1391353724" sldId="266"/>
            <ac:spMk id="9" creationId="{2F0604E0-B3FD-F788-B758-3911F6E1CB9E}"/>
          </ac:spMkLst>
        </pc:spChg>
        <pc:spChg chg="add mod">
          <ac:chgData name="Josh Blannin" userId="7bc71fef-dc07-43c9-af54-3f7fb808fbc5" providerId="ADAL" clId="{A6F1041A-6D87-41AA-8DB6-1AF45ADA3C92}" dt="2024-11-21T16:41:45.727" v="1629" actId="1076"/>
          <ac:spMkLst>
            <pc:docMk/>
            <pc:sldMk cId="1391353724" sldId="266"/>
            <ac:spMk id="10" creationId="{068BF4F1-0CB5-877E-2046-43F82307E649}"/>
          </ac:spMkLst>
        </pc:spChg>
        <pc:spChg chg="add mod">
          <ac:chgData name="Josh Blannin" userId="7bc71fef-dc07-43c9-af54-3f7fb808fbc5" providerId="ADAL" clId="{A6F1041A-6D87-41AA-8DB6-1AF45ADA3C92}" dt="2024-11-21T16:41:45.727" v="1629" actId="1076"/>
          <ac:spMkLst>
            <pc:docMk/>
            <pc:sldMk cId="1391353724" sldId="266"/>
            <ac:spMk id="11" creationId="{D4979907-0918-84C6-9AE3-FA6D10CB01E4}"/>
          </ac:spMkLst>
        </pc:spChg>
        <pc:spChg chg="add mod">
          <ac:chgData name="Josh Blannin" userId="7bc71fef-dc07-43c9-af54-3f7fb808fbc5" providerId="ADAL" clId="{A6F1041A-6D87-41AA-8DB6-1AF45ADA3C92}" dt="2024-11-21T16:41:45.727" v="1629" actId="1076"/>
          <ac:spMkLst>
            <pc:docMk/>
            <pc:sldMk cId="1391353724" sldId="266"/>
            <ac:spMk id="12" creationId="{4C3EB58F-AC60-1513-7914-C16151E34364}"/>
          </ac:spMkLst>
        </pc:spChg>
        <pc:spChg chg="add mod">
          <ac:chgData name="Josh Blannin" userId="7bc71fef-dc07-43c9-af54-3f7fb808fbc5" providerId="ADAL" clId="{A6F1041A-6D87-41AA-8DB6-1AF45ADA3C92}" dt="2024-11-21T16:41:45.727" v="1629" actId="1076"/>
          <ac:spMkLst>
            <pc:docMk/>
            <pc:sldMk cId="1391353724" sldId="266"/>
            <ac:spMk id="13" creationId="{C67B6E99-00EE-DB26-29A1-47596FC921D1}"/>
          </ac:spMkLst>
        </pc:spChg>
        <pc:spChg chg="add mod">
          <ac:chgData name="Josh Blannin" userId="7bc71fef-dc07-43c9-af54-3f7fb808fbc5" providerId="ADAL" clId="{A6F1041A-6D87-41AA-8DB6-1AF45ADA3C92}" dt="2024-11-21T16:41:45.727" v="1629" actId="1076"/>
          <ac:spMkLst>
            <pc:docMk/>
            <pc:sldMk cId="1391353724" sldId="266"/>
            <ac:spMk id="14" creationId="{4BA1696E-5A5B-2A27-C06F-0304C63A8D8E}"/>
          </ac:spMkLst>
        </pc:spChg>
        <pc:spChg chg="add mod">
          <ac:chgData name="Josh Blannin" userId="7bc71fef-dc07-43c9-af54-3f7fb808fbc5" providerId="ADAL" clId="{A6F1041A-6D87-41AA-8DB6-1AF45ADA3C92}" dt="2024-11-21T16:41:45.727" v="1629" actId="1076"/>
          <ac:spMkLst>
            <pc:docMk/>
            <pc:sldMk cId="1391353724" sldId="266"/>
            <ac:spMk id="15" creationId="{8BF242D3-B93D-D952-B017-67017C941100}"/>
          </ac:spMkLst>
        </pc:spChg>
        <pc:spChg chg="add mod">
          <ac:chgData name="Josh Blannin" userId="7bc71fef-dc07-43c9-af54-3f7fb808fbc5" providerId="ADAL" clId="{A6F1041A-6D87-41AA-8DB6-1AF45ADA3C92}" dt="2024-11-21T16:41:45.727" v="1629" actId="1076"/>
          <ac:spMkLst>
            <pc:docMk/>
            <pc:sldMk cId="1391353724" sldId="266"/>
            <ac:spMk id="16" creationId="{5CAF7797-52AA-8582-E6E0-4A03EF362F42}"/>
          </ac:spMkLst>
        </pc:spChg>
        <pc:picChg chg="add mod">
          <ac:chgData name="Josh Blannin" userId="7bc71fef-dc07-43c9-af54-3f7fb808fbc5" providerId="ADAL" clId="{A6F1041A-6D87-41AA-8DB6-1AF45ADA3C92}" dt="2024-11-21T16:41:45.727" v="1629" actId="1076"/>
          <ac:picMkLst>
            <pc:docMk/>
            <pc:sldMk cId="1391353724" sldId="266"/>
            <ac:picMk id="5" creationId="{59D0BD86-F6A3-6C7C-B201-1B635AA51033}"/>
          </ac:picMkLst>
        </pc:picChg>
      </pc:sldChg>
      <pc:sldMasterChg chg="modSp mod">
        <pc:chgData name="Josh Blannin" userId="7bc71fef-dc07-43c9-af54-3f7fb808fbc5" providerId="ADAL" clId="{A6F1041A-6D87-41AA-8DB6-1AF45ADA3C92}" dt="2024-11-21T16:57:09.175" v="1798" actId="20577"/>
        <pc:sldMasterMkLst>
          <pc:docMk/>
          <pc:sldMasterMk cId="0" sldId="2147483928"/>
        </pc:sldMasterMkLst>
        <pc:spChg chg="mod">
          <ac:chgData name="Josh Blannin" userId="7bc71fef-dc07-43c9-af54-3f7fb808fbc5" providerId="ADAL" clId="{A6F1041A-6D87-41AA-8DB6-1AF45ADA3C92}" dt="2024-11-21T16:57:09.175" v="1798" actId="20577"/>
          <ac:spMkLst>
            <pc:docMk/>
            <pc:sldMasterMk cId="0" sldId="2147483928"/>
            <ac:spMk id="1032" creationId="{00000000-0000-0000-0000-000000000000}"/>
          </ac:spMkLst>
        </pc:spChg>
      </pc:sldMasterChg>
    </pc:docChg>
  </pc:docChgLst>
  <pc:docChgLst>
    <pc:chgData name="Lizzie Good" userId="S::elizabeth.good@metoffice.gov.uk::6781c18b-e49e-4918-96ed-f7dc03545375" providerId="AD" clId="Web-{22ACEFC5-D15D-6F53-A659-0CACBFC65DFC}"/>
    <pc:docChg chg="mod modSld">
      <pc:chgData name="Lizzie Good" userId="S::elizabeth.good@metoffice.gov.uk::6781c18b-e49e-4918-96ed-f7dc03545375" providerId="AD" clId="Web-{22ACEFC5-D15D-6F53-A659-0CACBFC65DFC}" dt="2024-11-29T15:45:02.894" v="17"/>
      <pc:docMkLst>
        <pc:docMk/>
      </pc:docMkLst>
      <pc:sldChg chg="modSp">
        <pc:chgData name="Lizzie Good" userId="S::elizabeth.good@metoffice.gov.uk::6781c18b-e49e-4918-96ed-f7dc03545375" providerId="AD" clId="Web-{22ACEFC5-D15D-6F53-A659-0CACBFC65DFC}" dt="2024-11-29T15:43:50.124" v="16" actId="20577"/>
        <pc:sldMkLst>
          <pc:docMk/>
          <pc:sldMk cId="2892909352" sldId="259"/>
        </pc:sldMkLst>
        <pc:spChg chg="mod">
          <ac:chgData name="Lizzie Good" userId="S::elizabeth.good@metoffice.gov.uk::6781c18b-e49e-4918-96ed-f7dc03545375" providerId="AD" clId="Web-{22ACEFC5-D15D-6F53-A659-0CACBFC65DFC}" dt="2024-11-29T15:43:50.124" v="16" actId="20577"/>
          <ac:spMkLst>
            <pc:docMk/>
            <pc:sldMk cId="2892909352" sldId="259"/>
            <ac:spMk id="4" creationId="{0CF7F7E6-FDE4-E38D-A8F2-3A3B63128994}"/>
          </ac:spMkLst>
        </pc:spChg>
      </pc:sldChg>
    </pc:docChg>
  </pc:docChgLst>
</pc:chgInfo>
</file>

<file path=ppt/comments/modernComment_103_AC6E4B2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504AC36-1651-440C-9F13-60401AEA07A8}" authorId="{EBF64C90-5557-8658-F5AE-7D0A3B974FA7}" created="2024-11-29T15:45:02.89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92909352" sldId="259"/>
      <ac:spMk id="4" creationId="{0CF7F7E6-FDE4-E38D-A8F2-3A3B63128994}"/>
      <ac:txMk cp="462" len="97">
        <ac:context len="644" hash="2893070477"/>
      </ac:txMk>
    </ac:txMkLst>
    <p188:pos x="2611437" y="2024062"/>
    <p188:replyLst>
      <p188:reply id="{7CFFAD9B-2897-43B1-9602-CCE1621FB7BA}" authorId="{92842BC4-369A-9841-79AE-D6C0E2C8791B}" created="2024-11-29T15:52:39.505">
        <p188:txBody>
          <a:bodyPr/>
          <a:lstStyle/>
          <a:p>
            <a:r>
              <a:rPr lang="en-US"/>
              <a:t>Yes I forgot we had said that 👍 and you're right, not sure how the ^1 appeared!</a:t>
            </a:r>
          </a:p>
        </p188:txBody>
      </p188:reply>
    </p188:replyLst>
    <p188:txBody>
      <a:bodyPr/>
      <a:lstStyle/>
      <a:p>
        <a:r>
          <a:rPr lang="en-US"/>
          <a:t>I think we've discussed this before, but I would just go with saying you used the max/min of the 6am/pm overpasses rather than talking about swapping them if 6am&gt;6pm, I just think this is clearer and less complex and is essentaiily what you are doing.
I'm not sure you need the ^1 at the end of this bullet?</a:t>
        </a:r>
      </a:p>
    </p188:txBody>
  </p188:cm>
</p188:cmLst>
</file>

<file path=ppt/comments/modernComment_106_284112D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C82550C-D116-447F-B4A1-4FA914D3115F}" authorId="{EBF64C90-5557-8658-F5AE-7D0A3B974FA7}" created="2024-11-29T15:46:00.1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75353298" sldId="262"/>
      <ac:spMk id="5" creationId="{E6DA2175-635C-D5A4-B0F4-88491520FC0D}"/>
      <ac:txMk cp="189" len="100">
        <ac:context len="431" hash="4234067192"/>
      </ac:txMk>
    </ac:txMkLst>
    <p188:pos x="2611437" y="889000"/>
    <p188:replyLst>
      <p188:reply id="{171944C5-0953-4817-923A-B5D50B810999}" authorId="{EBF64C90-5557-8658-F5AE-7D0A3B974FA7}" created="2024-11-29T15:46:32.432">
        <p188:txBody>
          <a:bodyPr/>
          <a:lstStyle/>
          <a:p>
            <a:r>
              <a:rPr lang="en-US"/>
              <a:t>Have you switched this in your code to use 90% coverage?  I think we discussed doing this?  Although I guess this is supeceeded by the max of 36 days missing in a year?</a:t>
            </a:r>
          </a:p>
        </p188:txBody>
      </p188:reply>
      <p188:reply id="{A58BF1EF-A476-4AAF-A23D-EE5D97F99616}" authorId="{92842BC4-369A-9841-79AE-D6C0E2C8791B}" created="2024-11-29T15:58:51.187">
        <p188:txBody>
          <a:bodyPr/>
          <a:lstStyle/>
          <a:p>
            <a:r>
              <a:rPr lang="en-US"/>
              <a:t>My only relucatance to say it's a documentation error is that 10% is actually in the climdex code. 
I haven't switched it yet (just becasue I haven't touched it for while, except for testing comparisons with climdex which needed 10%) - but I can do. I actually thought an interesting thing to try would be how the indices are affected by a change in the coverage - but TBD later.</a:t>
            </a:r>
          </a:p>
        </p188:txBody>
      </p188:reply>
    </p188:replyLst>
    <p188:txBody>
      <a:bodyPr/>
      <a:lstStyle/>
      <a:p>
        <a:r>
          <a:rPr lang="en-US"/>
          <a:t>I would point out that we think this is an error in the documentation.  It must be as it so unreasonable!</a:t>
        </a:r>
      </a:p>
    </p188:txBody>
  </p188:cm>
</p188:cmLst>
</file>

<file path=ppt/comments/modernComment_107_618A47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CC1C54-BDF0-4DCA-B164-71BC4A50AE47}" authorId="{EBF64C90-5557-8658-F5AE-7D0A3B974FA7}" created="2024-11-29T15:47:52.546">
    <pc:sldMkLst xmlns:pc="http://schemas.microsoft.com/office/powerpoint/2013/main/command">
      <pc:docMk/>
      <pc:sldMk cId="1636452319" sldId="263"/>
    </pc:sldMkLst>
    <p188:replyLst>
      <p188:reply id="{91D4FCC9-3534-4A67-ABC6-D10F9EBEEE57}" authorId="{92842BC4-369A-9841-79AE-D6C0E2C8791B}" created="2024-11-29T16:01:04.549">
        <p188:txBody>
          <a:bodyPr/>
          <a:lstStyle/>
          <a:p>
            <a:r>
              <a:rPr lang="en-US"/>
              <a:t>Yes, I have got the figure the fixed legend actually and didn't put it in! </a:t>
            </a:r>
          </a:p>
        </p188:txBody>
      </p188:reply>
    </p188:replyLst>
    <p188:txBody>
      <a:bodyPr/>
      <a:lstStyle/>
      <a:p>
        <a:r>
          <a:rPr lang="en-US"/>
          <a:t>Aren't these plots showing where you have switched if 6am &gt; 6pm?  If so, I would just overwrite with this in the figure label and text.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</a:defRPr>
            </a:lvl1pPr>
          </a:lstStyle>
          <a:p>
            <a:fld id="{A1FAB338-4618-4BBB-B3F4-1D86E124D84C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81196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CE0A1A16-4297-4754-9F25-E170D41B45E1}" type="datetimeFigureOut">
              <a:rPr lang="en-US" altLang="fr-FR"/>
              <a:pPr/>
              <a:t>12/4/2024</a:t>
            </a:fld>
            <a:endParaRPr lang="en-US" alt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D4D0DD51-4268-469F-A172-A4A0DA350D60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23737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landSurfaceTe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842433" y="6430434"/>
            <a:ext cx="6688667" cy="28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067"/>
          </a:p>
        </p:txBody>
      </p:sp>
      <p:pic>
        <p:nvPicPr>
          <p:cNvPr id="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10384367" y="207434"/>
            <a:ext cx="1612900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218017" y="6125207"/>
            <a:ext cx="66886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67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10386485" y="6532034"/>
            <a:ext cx="1593849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39"/>
          <p:cNvCxnSpPr/>
          <p:nvPr/>
        </p:nvCxnSpPr>
        <p:spPr>
          <a:xfrm>
            <a:off x="222252" y="6385984"/>
            <a:ext cx="11764433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230717" y="6544734"/>
            <a:ext cx="9101667" cy="148167"/>
            <a:chOff x="172269" y="6621494"/>
            <a:chExt cx="6826666" cy="111519"/>
          </a:xfrm>
        </p:grpSpPr>
        <p:pic>
          <p:nvPicPr>
            <p:cNvPr id="11" name="Picture 68" descr="a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19148" y="3886201"/>
            <a:ext cx="10598400" cy="485774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2400"/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3168" y="2474795"/>
            <a:ext cx="10596033" cy="7797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431006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481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3296484"/>
            <a:ext cx="10385400" cy="1764585"/>
          </a:xfrm>
        </p:spPr>
        <p:txBody>
          <a:bodyPr anchor="t"/>
          <a:lstStyle>
            <a:lvl1pPr algn="l">
              <a:defRPr sz="5333" b="0" cap="all">
                <a:solidFill>
                  <a:srgbClr val="0098DB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000" y="1796295"/>
            <a:ext cx="103854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501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267" y="1673225"/>
            <a:ext cx="5185835" cy="431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184000" cy="431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378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497" y="1666800"/>
            <a:ext cx="5193600" cy="496800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666875"/>
            <a:ext cx="5195221" cy="495324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198533" cy="381635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825600" y="2174402"/>
            <a:ext cx="5198533" cy="381635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782" y="198867"/>
            <a:ext cx="9566461" cy="574516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694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2" y="198867"/>
            <a:ext cx="9566461" cy="5745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en-GB" sz="2933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61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51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1666877"/>
            <a:ext cx="6625167" cy="4324351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1666802"/>
            <a:ext cx="3795184" cy="43243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782" y="198867"/>
            <a:ext cx="9566461" cy="574516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625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000" y="4966497"/>
            <a:ext cx="7910400" cy="410369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5716" y="1666875"/>
            <a:ext cx="7909984" cy="339090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000" y="5372102"/>
            <a:ext cx="7910400" cy="61912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384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CI_ppt_edits_landSurfaceTemp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02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718" y="1056218"/>
            <a:ext cx="11662833" cy="509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28" name="Text Box DG"/>
          <p:cNvSpPr txBox="1">
            <a:spLocks noChangeArrowheads="1"/>
          </p:cNvSpPr>
          <p:nvPr/>
        </p:nvSpPr>
        <p:spPr bwMode="auto">
          <a:xfrm>
            <a:off x="770467" y="446618"/>
            <a:ext cx="6688667" cy="2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067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32934" y="283033"/>
            <a:ext cx="92752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pic>
        <p:nvPicPr>
          <p:cNvPr id="1030" name="Picture 11" descr="PPT_Foot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1"/>
            <a:ext cx="12192000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/>
          <p:cNvSpPr txBox="1">
            <a:spLocks noChangeArrowheads="1"/>
          </p:cNvSpPr>
          <p:nvPr/>
        </p:nvSpPr>
        <p:spPr bwMode="auto">
          <a:xfrm>
            <a:off x="220133" y="6100234"/>
            <a:ext cx="66886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67">
                <a:solidFill>
                  <a:srgbClr val="404040"/>
                </a:solidFill>
              </a:rPr>
              <a:t>ESA UNCLASSIFIED - For Official Use</a:t>
            </a:r>
          </a:p>
        </p:txBody>
      </p:sp>
      <p:sp>
        <p:nvSpPr>
          <p:cNvPr id="1032" name="Text Box 34"/>
          <p:cNvSpPr txBox="1">
            <a:spLocks noChangeAspect="1" noChangeArrowheads="1"/>
          </p:cNvSpPr>
          <p:nvPr/>
        </p:nvSpPr>
        <p:spPr bwMode="auto">
          <a:xfrm>
            <a:off x="5973233" y="6106585"/>
            <a:ext cx="6028267" cy="19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fr-FR" sz="1067" noProof="1">
                <a:solidFill>
                  <a:schemeClr val="bg2"/>
                </a:solidFill>
              </a:rPr>
              <a:t>ESA | 5-6/12/20 | Slide  </a:t>
            </a:r>
            <a:fld id="{7413FDCA-0F06-4063-887E-9DB05E30A5CA}" type="slidenum">
              <a:rPr altLang="fr-FR" sz="1067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fr-FR" altLang="fr-FR" sz="1067" noProof="1">
              <a:solidFill>
                <a:schemeClr val="bg2"/>
              </a:solidFill>
            </a:endParaRPr>
          </a:p>
        </p:txBody>
      </p:sp>
      <p:grpSp>
        <p:nvGrpSpPr>
          <p:cNvPr id="1033" name="Group 39"/>
          <p:cNvGrpSpPr>
            <a:grpSpLocks/>
          </p:cNvGrpSpPr>
          <p:nvPr/>
        </p:nvGrpSpPr>
        <p:grpSpPr bwMode="auto">
          <a:xfrm>
            <a:off x="230717" y="6544734"/>
            <a:ext cx="9101667" cy="148167"/>
            <a:chOff x="172269" y="6621494"/>
            <a:chExt cx="6826666" cy="111519"/>
          </a:xfrm>
        </p:grpSpPr>
        <p:pic>
          <p:nvPicPr>
            <p:cNvPr id="1035" name="Picture 40" descr="at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10384367" y="207434"/>
            <a:ext cx="1612900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doi.org/10.1029/2019JD0322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microsoft.com/office/2018/10/relationships/comments" Target="../comments/modernComment_103_AC6E4B2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microsoft.com/office/2018/10/relationships/comments" Target="../comments/modernComment_106_284112D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microsoft.com/office/2018/10/relationships/comments" Target="../comments/modernComment_107_618A47DF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429167" y="1820083"/>
            <a:ext cx="10629900" cy="20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GB" sz="4267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Extreme Temperature Indices Based  on Satellite Land Surface Temperature Data</a:t>
            </a:r>
          </a:p>
        </p:txBody>
      </p:sp>
      <p:sp>
        <p:nvSpPr>
          <p:cNvPr id="5122" name="Text Box 24"/>
          <p:cNvSpPr txBox="1">
            <a:spLocks noChangeArrowheads="1"/>
          </p:cNvSpPr>
          <p:nvPr/>
        </p:nvSpPr>
        <p:spPr bwMode="auto">
          <a:xfrm>
            <a:off x="594929" y="3871281"/>
            <a:ext cx="4018952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8000" rIns="48000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fr-FR" sz="2400" u="sng">
                <a:solidFill>
                  <a:schemeClr val="bg1"/>
                </a:solidFill>
              </a:rPr>
              <a:t>Josh Blannin</a:t>
            </a:r>
            <a:r>
              <a:rPr lang="en-US" altLang="fr-FR" sz="2400">
                <a:solidFill>
                  <a:schemeClr val="bg1"/>
                </a:solidFill>
              </a:rPr>
              <a:t>, Lizzie Good</a:t>
            </a:r>
          </a:p>
        </p:txBody>
      </p:sp>
      <p:sp>
        <p:nvSpPr>
          <p:cNvPr id="5123" name="Text Box 25"/>
          <p:cNvSpPr txBox="1">
            <a:spLocks noChangeArrowheads="1"/>
          </p:cNvSpPr>
          <p:nvPr/>
        </p:nvSpPr>
        <p:spPr bwMode="auto">
          <a:xfrm>
            <a:off x="594930" y="4426215"/>
            <a:ext cx="1659332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8000" rIns="48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/>
            <a:r>
              <a:rPr lang="fr-FR" altLang="fr-FR" sz="2400">
                <a:solidFill>
                  <a:schemeClr val="bg1"/>
                </a:solidFill>
              </a:rPr>
              <a:t>Met Office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0CBEB-FF64-04AD-F306-594F2129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/>
              <a:t>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755BA-A82A-D1E4-28B1-15A4BFE44027}"/>
              </a:ext>
            </a:extLst>
          </p:cNvPr>
          <p:cNvSpPr txBox="1"/>
          <p:nvPr/>
        </p:nvSpPr>
        <p:spPr>
          <a:xfrm>
            <a:off x="163551" y="1235421"/>
            <a:ext cx="3395727" cy="416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Shown are the percentile-based indices results for Northern Europe (AR6 id = 16)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Implemented bootstrap method of Zhang et al. (2005) for within base period indices calculations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Overall good agreement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Correlations of </a:t>
            </a:r>
            <a:r>
              <a:rPr lang="en-GB" sz="1400" i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 ≥ 0.76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For events particularly looking at: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en-GB" sz="1333">
                <a:latin typeface="Calibri" panose="020F0502020204030204" pitchFamily="34" charset="0"/>
                <a:cs typeface="Calibri" panose="020F0502020204030204" pitchFamily="34" charset="0"/>
              </a:rPr>
              <a:t>TX90p = “warm days”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en-GB" sz="1333">
                <a:latin typeface="Calibri" panose="020F0502020204030204" pitchFamily="34" charset="0"/>
                <a:cs typeface="Calibri" panose="020F0502020204030204" pitchFamily="34" charset="0"/>
              </a:rPr>
              <a:t>TN10p = “cool nights”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Find the co-identifying of extreme events</a:t>
            </a:r>
          </a:p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333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Some cases where LST indices shows extremes but not for T2m (“false positives”)</a:t>
            </a:r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59D0BD86-F6A3-6C7C-B201-1B635AA51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88" y="1235421"/>
            <a:ext cx="8201192" cy="48657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D7EC0C-D04E-6DBD-141C-9B4FF17BB971}"/>
              </a:ext>
            </a:extLst>
          </p:cNvPr>
          <p:cNvSpPr/>
          <p:nvPr/>
        </p:nvSpPr>
        <p:spPr>
          <a:xfrm>
            <a:off x="10846290" y="1338153"/>
            <a:ext cx="382313" cy="36900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9E0866-AA88-626B-524C-0E3A22CDBBE6}"/>
              </a:ext>
            </a:extLst>
          </p:cNvPr>
          <p:cNvSpPr/>
          <p:nvPr/>
        </p:nvSpPr>
        <p:spPr>
          <a:xfrm>
            <a:off x="7011665" y="5092982"/>
            <a:ext cx="382313" cy="36900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242001-5A68-5324-C3CC-D3EA1A10C7BD}"/>
              </a:ext>
            </a:extLst>
          </p:cNvPr>
          <p:cNvSpPr/>
          <p:nvPr/>
        </p:nvSpPr>
        <p:spPr>
          <a:xfrm>
            <a:off x="3874196" y="1181628"/>
            <a:ext cx="7985784" cy="1259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0604E0-B3FD-F788-B758-3911F6E1CB9E}"/>
              </a:ext>
            </a:extLst>
          </p:cNvPr>
          <p:cNvSpPr/>
          <p:nvPr/>
        </p:nvSpPr>
        <p:spPr>
          <a:xfrm>
            <a:off x="3893889" y="4850208"/>
            <a:ext cx="7985784" cy="1259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8BF4F1-0CB5-877E-2046-43F82307E649}"/>
              </a:ext>
            </a:extLst>
          </p:cNvPr>
          <p:cNvSpPr/>
          <p:nvPr/>
        </p:nvSpPr>
        <p:spPr>
          <a:xfrm>
            <a:off x="8505782" y="5036206"/>
            <a:ext cx="382313" cy="36900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979907-0918-84C6-9AE3-FA6D10CB01E4}"/>
              </a:ext>
            </a:extLst>
          </p:cNvPr>
          <p:cNvSpPr/>
          <p:nvPr/>
        </p:nvSpPr>
        <p:spPr>
          <a:xfrm>
            <a:off x="5920958" y="1468863"/>
            <a:ext cx="382313" cy="36900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3EB58F-AC60-1513-7914-C16151E34364}"/>
              </a:ext>
            </a:extLst>
          </p:cNvPr>
          <p:cNvSpPr/>
          <p:nvPr/>
        </p:nvSpPr>
        <p:spPr>
          <a:xfrm>
            <a:off x="9493017" y="4990749"/>
            <a:ext cx="382313" cy="3690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7B6E99-00EE-DB26-29A1-47596FC921D1}"/>
              </a:ext>
            </a:extLst>
          </p:cNvPr>
          <p:cNvSpPr/>
          <p:nvPr/>
        </p:nvSpPr>
        <p:spPr>
          <a:xfrm>
            <a:off x="5364968" y="1284361"/>
            <a:ext cx="382313" cy="3690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A1696E-5A5B-2A27-C06F-0304C63A8D8E}"/>
              </a:ext>
            </a:extLst>
          </p:cNvPr>
          <p:cNvSpPr/>
          <p:nvPr/>
        </p:nvSpPr>
        <p:spPr>
          <a:xfrm>
            <a:off x="7314125" y="4990747"/>
            <a:ext cx="382313" cy="3690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F242D3-B93D-D952-B017-67017C941100}"/>
              </a:ext>
            </a:extLst>
          </p:cNvPr>
          <p:cNvSpPr/>
          <p:nvPr/>
        </p:nvSpPr>
        <p:spPr>
          <a:xfrm>
            <a:off x="4358774" y="1559321"/>
            <a:ext cx="382313" cy="36900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AF7797-52AA-8582-E6E0-4A03EF362F42}"/>
              </a:ext>
            </a:extLst>
          </p:cNvPr>
          <p:cNvSpPr/>
          <p:nvPr/>
        </p:nvSpPr>
        <p:spPr>
          <a:xfrm>
            <a:off x="9176016" y="5193582"/>
            <a:ext cx="382313" cy="36900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</p:spTree>
    <p:extLst>
      <p:ext uri="{BB962C8B-B14F-4D97-AF65-F5344CB8AC3E}">
        <p14:creationId xmlns:p14="http://schemas.microsoft.com/office/powerpoint/2010/main" val="139135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0CBEB-FF64-04AD-F306-594F2129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/>
              <a:t>Conclusions &amp; 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7606E-724F-778B-0FBE-82FE5E5A5B86}"/>
              </a:ext>
            </a:extLst>
          </p:cNvPr>
          <p:cNvSpPr txBox="1"/>
          <p:nvPr/>
        </p:nvSpPr>
        <p:spPr>
          <a:xfrm>
            <a:off x="200333" y="1184738"/>
            <a:ext cx="10940432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1867" b="1">
                <a:solidFill>
                  <a:srgbClr val="204259"/>
                </a:solidFill>
                <a:latin typeface="+mj-lt"/>
              </a:rPr>
              <a:t>Conclusions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400">
                <a:latin typeface="+mn-lt"/>
              </a:rPr>
              <a:t>The aim is to produce an LST indices dataset to compliment HadEX3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400">
              <a:latin typeface="+mn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400">
                <a:latin typeface="+mn-lt"/>
              </a:rPr>
              <a:t>Used satellite LST data from ESA LST_cci, and station 2m air-temperature from NCEI </a:t>
            </a:r>
            <a:r>
              <a:rPr lang="en-GB" sz="1400" err="1">
                <a:latin typeface="+mn-lt"/>
              </a:rPr>
              <a:t>GHCNd</a:t>
            </a:r>
            <a:endParaRPr lang="en-GB" sz="1400">
              <a:latin typeface="+mn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400">
              <a:latin typeface="+mn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400">
                <a:latin typeface="+mn-lt"/>
              </a:rPr>
              <a:t>Distributions of LST and T2m temperatures are similar, but with LST being slightly cooler (in AR6 regions 1 &amp; 16)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400">
              <a:latin typeface="+mn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400">
                <a:latin typeface="+mn-lt"/>
              </a:rPr>
              <a:t>Several promising threshold- and value-based indices in AR6 region 16 – these to be investigated further across the other AR6 regions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400">
              <a:latin typeface="+mn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400">
                <a:latin typeface="+mn-lt"/>
              </a:rPr>
              <a:t>Percentile-based indices for AR6 region 16 show good correlation and identification of moderate extreme events – also to be investigated in other AR6 regions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688C4-B9C4-4257-9460-162AD221D98C}"/>
              </a:ext>
            </a:extLst>
          </p:cNvPr>
          <p:cNvSpPr txBox="1"/>
          <p:nvPr/>
        </p:nvSpPr>
        <p:spPr>
          <a:xfrm>
            <a:off x="200334" y="4085557"/>
            <a:ext cx="1040976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1867" b="1">
                <a:solidFill>
                  <a:srgbClr val="204259"/>
                </a:solidFill>
                <a:latin typeface="+mj-lt"/>
              </a:rPr>
              <a:t>Next Steps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400">
                <a:latin typeface="+mn-lt"/>
              </a:rPr>
              <a:t>Investigate threshold-/value-/percentile-based indices in other AR6 regions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400">
              <a:latin typeface="+mn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400">
                <a:latin typeface="+mn-lt"/>
              </a:rPr>
              <a:t>Investigate the effects of data availability on indices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400">
              <a:latin typeface="+mn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400">
                <a:latin typeface="+mn-lt"/>
              </a:rPr>
              <a:t>Consider LST specific indices in the future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333">
                <a:latin typeface="+mn-lt"/>
              </a:rPr>
              <a:t>Adjust current threshold-based indices to be more appropriate to LST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333">
                <a:latin typeface="+mn-lt"/>
              </a:rPr>
              <a:t>New LST specific indices</a:t>
            </a:r>
          </a:p>
        </p:txBody>
      </p:sp>
    </p:spTree>
    <p:extLst>
      <p:ext uri="{BB962C8B-B14F-4D97-AF65-F5344CB8AC3E}">
        <p14:creationId xmlns:p14="http://schemas.microsoft.com/office/powerpoint/2010/main" val="5751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/>
            <a:r>
              <a:rPr lang="fr-FR" altLang="fr-FR">
                <a:latin typeface="Verdana" pitchFamily="34" charset="0"/>
              </a:rPr>
              <a:t>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FACD09-740A-5E1B-0823-E88C419E02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7092" y="1247378"/>
            <a:ext cx="8884001" cy="371422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33">
                <a:cs typeface="Calibri" panose="020F0502020204030204" pitchFamily="34" charset="0"/>
              </a:rPr>
              <a:t>Motivation</a:t>
            </a:r>
          </a:p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67">
              <a:cs typeface="Calibri" panose="020F0502020204030204" pitchFamily="34" charset="0"/>
            </a:endParaRPr>
          </a:p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33">
                <a:cs typeface="Calibri" panose="020F0502020204030204" pitchFamily="34" charset="0"/>
              </a:rPr>
              <a:t>Satellite Data</a:t>
            </a:r>
          </a:p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133">
              <a:cs typeface="Calibri" panose="020F0502020204030204" pitchFamily="34" charset="0"/>
            </a:endParaRPr>
          </a:p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33">
                <a:ea typeface="Calibri"/>
                <a:cs typeface="Calibri"/>
              </a:rPr>
              <a:t>Data Processing</a:t>
            </a:r>
          </a:p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133">
              <a:ea typeface="Calibri"/>
              <a:cs typeface="Calibri"/>
            </a:endParaRPr>
          </a:p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33">
                <a:cs typeface="Calibri" panose="020F0502020204030204" pitchFamily="34" charset="0"/>
              </a:rPr>
              <a:t>Current Indices</a:t>
            </a:r>
          </a:p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133">
              <a:ea typeface="Calibri"/>
              <a:cs typeface="Calibri" panose="020F0502020204030204" pitchFamily="34" charset="0"/>
            </a:endParaRPr>
          </a:p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33">
                <a:ea typeface="Calibri"/>
                <a:cs typeface="Calibri"/>
              </a:rPr>
              <a:t>Data Availability</a:t>
            </a:r>
          </a:p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133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133">
                <a:cs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AF5C-89FF-D0B1-E3CE-E6911F1F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/>
              <a:t>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D4902-CB0F-9394-E803-515BB2983A16}"/>
              </a:ext>
            </a:extLst>
          </p:cNvPr>
          <p:cNvSpPr txBox="1"/>
          <p:nvPr/>
        </p:nvSpPr>
        <p:spPr>
          <a:xfrm>
            <a:off x="133173" y="1168365"/>
            <a:ext cx="6858283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267">
                <a:cs typeface="Calibri" panose="020F0502020204030204" pitchFamily="34" charset="0"/>
              </a:rPr>
              <a:t>HadEX3</a:t>
            </a:r>
            <a:r>
              <a:rPr lang="en-GB" sz="1267" baseline="30000">
                <a:cs typeface="Calibri" panose="020F0502020204030204" pitchFamily="34" charset="0"/>
              </a:rPr>
              <a:t>1</a:t>
            </a:r>
            <a:r>
              <a:rPr lang="en-GB" sz="1267">
                <a:cs typeface="Calibri" panose="020F0502020204030204" pitchFamily="34" charset="0"/>
              </a:rPr>
              <a:t> is an in situ-based moderate extremes indices dataset for precipitation and 2m air temperature (</a:t>
            </a:r>
            <a:r>
              <a:rPr lang="en-GB" sz="1267" b="1">
                <a:cs typeface="Calibri" panose="020F0502020204030204" pitchFamily="34" charset="0"/>
              </a:rPr>
              <a:t>T2m</a:t>
            </a:r>
            <a:r>
              <a:rPr lang="en-GB" sz="1267">
                <a:cs typeface="Calibri" panose="020F0502020204030204" pitchFamily="34" charset="0"/>
              </a:rPr>
              <a:t>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267">
              <a:cs typeface="Calibri" panose="020F050202020403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267">
                <a:cs typeface="Calibri" panose="020F0502020204030204" pitchFamily="34" charset="0"/>
              </a:rPr>
              <a:t>HadEX3 uses the </a:t>
            </a:r>
            <a:r>
              <a:rPr lang="en-GB" sz="1267" err="1">
                <a:cs typeface="Calibri" panose="020F0502020204030204" pitchFamily="34" charset="0"/>
              </a:rPr>
              <a:t>Climpact</a:t>
            </a:r>
            <a:r>
              <a:rPr lang="en-GB" sz="1267">
                <a:cs typeface="Calibri" panose="020F0502020204030204" pitchFamily="34" charset="0"/>
              </a:rPr>
              <a:t> indices - a standardised set of climate indices originally recommended by the Expert Team on Sector-Specific Climate Indices (ET-SCI).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267">
              <a:cs typeface="Calibri" panose="020F050202020403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267">
                <a:cs typeface="Calibri" panose="020F0502020204030204" pitchFamily="34" charset="0"/>
              </a:rPr>
              <a:t>Runs from 1901 at a spatial resolution of 1.875ᵒ x 1.25ᵒ longitude-latitude.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267">
              <a:cs typeface="Calibri" panose="020F050202020403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267">
                <a:cs typeface="Calibri" panose="020F0502020204030204" pitchFamily="34" charset="0"/>
              </a:rPr>
              <a:t>Used to examine how the frequency of moderate extremes are changing over time as well as evaluate models.</a:t>
            </a:r>
            <a:r>
              <a:rPr lang="en-US" sz="1267">
                <a:cs typeface="Calibri" panose="020F0502020204030204" pitchFamily="34" charset="0"/>
              </a:rPr>
              <a:t>​</a:t>
            </a:r>
          </a:p>
          <a:p>
            <a:endParaRPr lang="en-US" sz="1267">
              <a:cs typeface="Calibri" panose="020F0502020204030204" pitchFamily="34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9C45249-82ED-F2F2-8107-24EE4563E063}"/>
              </a:ext>
            </a:extLst>
          </p:cNvPr>
          <p:cNvSpPr txBox="1"/>
          <p:nvPr/>
        </p:nvSpPr>
        <p:spPr>
          <a:xfrm>
            <a:off x="133175" y="5455196"/>
            <a:ext cx="5366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800"/>
              <a:t>1. Dunn, R. J. H., Alexander, L. V., Donat, M. G., Zhang, X., </a:t>
            </a:r>
            <a:r>
              <a:rPr lang="en-GB" sz="800" err="1"/>
              <a:t>Bador</a:t>
            </a:r>
            <a:r>
              <a:rPr lang="en-GB" sz="800"/>
              <a:t>, M., Herold, N., et al. (2020). Development of an updated global land in situ-based data set of temperature and precipitation extremes: HadEX3. </a:t>
            </a:r>
            <a:r>
              <a:rPr lang="en-GB" sz="800" i="1"/>
              <a:t>Journal of Geophysical Research: Atmospheres</a:t>
            </a:r>
            <a:r>
              <a:rPr lang="en-GB" sz="800"/>
              <a:t>, 125, e2019JD032263. </a:t>
            </a:r>
            <a:r>
              <a:rPr lang="en-GB" sz="800">
                <a:hlinkClick r:id="rId2"/>
              </a:rPr>
              <a:t>https://doi.org/10.1029/2019JD032263</a:t>
            </a:r>
            <a:r>
              <a:rPr lang="en-GB" sz="80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DD970E-442B-2BBC-BB35-37841030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61" y="1013207"/>
            <a:ext cx="3606924" cy="241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24A420-C99D-4357-93F4-CA19F3CD6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150" y="3381663"/>
            <a:ext cx="5976676" cy="3201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t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GB" altLang="en-US" sz="800" b="1" spc="-1">
                <a:ea typeface="PingFang SC"/>
                <a:cs typeface="Calibri" panose="020F0502020204030204" pitchFamily="34" charset="0"/>
              </a:rPr>
              <a:t>Stations used to produce the HadEX3 data set using the 1981-2010 baseline period</a:t>
            </a:r>
            <a:r>
              <a:rPr lang="en-GB" altLang="en-US" sz="800" b="1" spc="-1" baseline="30000">
                <a:ea typeface="PingFang SC"/>
                <a:cs typeface="Calibri" panose="020F0502020204030204" pitchFamily="34" charset="0"/>
              </a:rPr>
              <a:t>1</a:t>
            </a:r>
            <a:endParaRPr lang="en-GB" altLang="en-US" sz="800" b="1" spc="-1">
              <a:ea typeface="PingFang SC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0766A4-298E-4A4A-814B-00A4184BE65F}"/>
              </a:ext>
            </a:extLst>
          </p:cNvPr>
          <p:cNvGrpSpPr/>
          <p:nvPr/>
        </p:nvGrpSpPr>
        <p:grpSpPr>
          <a:xfrm>
            <a:off x="5793292" y="3655187"/>
            <a:ext cx="6163192" cy="2198773"/>
            <a:chOff x="0" y="0"/>
            <a:chExt cx="5726445" cy="1946088"/>
          </a:xfrm>
        </p:grpSpPr>
        <p:pic>
          <p:nvPicPr>
            <p:cNvPr id="10" name="Main graphic">
              <a:extLst>
                <a:ext uri="{FF2B5EF4-FFF2-40B4-BE49-F238E27FC236}">
                  <a16:creationId xmlns:a16="http://schemas.microsoft.com/office/drawing/2014/main" id="{0BFEAF6A-EE9D-45FC-BA57-29ABC29204E7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175" r="49929"/>
            <a:stretch/>
          </p:blipFill>
          <p:spPr bwMode="auto">
            <a:xfrm>
              <a:off x="2938794" y="0"/>
              <a:ext cx="2787651" cy="19361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Main graphic">
              <a:extLst>
                <a:ext uri="{FF2B5EF4-FFF2-40B4-BE49-F238E27FC236}">
                  <a16:creationId xmlns:a16="http://schemas.microsoft.com/office/drawing/2014/main" id="{2442FE83-5285-4C75-9A24-747C0536FF6A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03" b="50325"/>
            <a:stretch/>
          </p:blipFill>
          <p:spPr bwMode="auto">
            <a:xfrm>
              <a:off x="0" y="53788"/>
              <a:ext cx="2788920" cy="1892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C75C0-E809-4C49-AE8A-61EFA43A4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658" y="5796438"/>
            <a:ext cx="3000261" cy="361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t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altLang="en-US" sz="800" b="1" spc="-1">
                <a:ea typeface="PingFang SC"/>
                <a:cs typeface="Calibri" panose="020F0502020204030204" pitchFamily="34" charset="0"/>
              </a:rPr>
              <a:t>Linear trends in annual series of TX90p over 1950–2018 (days/decade)</a:t>
            </a:r>
            <a:r>
              <a:rPr lang="en-US" altLang="en-US" sz="800" b="1" spc="-1" baseline="30000">
                <a:ea typeface="PingFang SC"/>
                <a:cs typeface="Calibri" panose="020F0502020204030204" pitchFamily="34" charset="0"/>
              </a:rPr>
              <a:t>1</a:t>
            </a:r>
            <a:r>
              <a:rPr lang="en-US" altLang="en-US" sz="800" b="1" spc="-1">
                <a:ea typeface="PingFang SC"/>
                <a:cs typeface="Calibri" panose="020F0502020204030204" pitchFamily="34" charset="0"/>
              </a:rPr>
              <a:t> </a:t>
            </a:r>
            <a:endParaRPr lang="en-GB" altLang="en-US" sz="800" b="1" spc="-1">
              <a:ea typeface="PingFang SC"/>
              <a:cs typeface="Calibri" panose="020F0502020204030204" pitchFamily="34" charset="0"/>
            </a:endParaRPr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345132CD-A88F-49E5-B49F-9EBA3051F982}"/>
              </a:ext>
            </a:extLst>
          </p:cNvPr>
          <p:cNvSpPr txBox="1"/>
          <p:nvPr/>
        </p:nvSpPr>
        <p:spPr>
          <a:xfrm>
            <a:off x="9387233" y="5853960"/>
            <a:ext cx="2671593" cy="6073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t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altLang="en-US" sz="800" b="1">
                <a:cs typeface="Calibri" panose="020F0502020204030204" pitchFamily="34" charset="0"/>
              </a:rPr>
              <a:t>Time series of HadEX3 (compared with </a:t>
            </a:r>
            <a:r>
              <a:rPr lang="en-US" altLang="en-US" sz="800" b="1" err="1">
                <a:cs typeface="Calibri" panose="020F0502020204030204" pitchFamily="34" charset="0"/>
              </a:rPr>
              <a:t>HadEX</a:t>
            </a:r>
            <a:r>
              <a:rPr lang="en-US" altLang="en-US" sz="800" b="1">
                <a:cs typeface="Calibri" panose="020F0502020204030204" pitchFamily="34" charset="0"/>
              </a:rPr>
              <a:t>, HadEX2 and GHCNDEX)</a:t>
            </a:r>
            <a:r>
              <a:rPr lang="en-US" altLang="en-US" sz="800" b="1" baseline="30000">
                <a:cs typeface="Calibri" panose="020F0502020204030204" pitchFamily="34" charset="0"/>
              </a:rPr>
              <a:t>1</a:t>
            </a:r>
            <a:endParaRPr lang="en-GB" sz="800" b="1"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DB307-C2FD-C395-836F-481453EA85F1}"/>
              </a:ext>
            </a:extLst>
          </p:cNvPr>
          <p:cNvSpPr txBox="1"/>
          <p:nvPr/>
        </p:nvSpPr>
        <p:spPr>
          <a:xfrm>
            <a:off x="133173" y="3504290"/>
            <a:ext cx="6096000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267">
                <a:cs typeface="Calibri" panose="020F0502020204030204" pitchFamily="34" charset="0"/>
              </a:rPr>
              <a:t>There are some limitations: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200">
                <a:cs typeface="Calibri" panose="020F0502020204030204" pitchFamily="34" charset="0"/>
              </a:rPr>
              <a:t>Limited resolution 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200">
                <a:cs typeface="Calibri" panose="020F0502020204030204" pitchFamily="34" charset="0"/>
              </a:rPr>
              <a:t>Unmonitored regions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US" sz="1267">
              <a:cs typeface="Calibri" panose="020F050202020403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267">
                <a:cs typeface="Calibri" panose="020F0502020204030204" pitchFamily="34" charset="0"/>
              </a:rPr>
              <a:t>Can we provide a satellite-based extremes indices product to compliment HadEX3 using Land Surface Temperature (</a:t>
            </a:r>
            <a:r>
              <a:rPr lang="en-US" sz="1267" b="1">
                <a:cs typeface="Calibri" panose="020F0502020204030204" pitchFamily="34" charset="0"/>
              </a:rPr>
              <a:t>LST</a:t>
            </a:r>
            <a:r>
              <a:rPr lang="en-US" sz="1267">
                <a:cs typeface="Calibri" panose="020F0502020204030204" pitchFamily="34" charset="0"/>
              </a:rPr>
              <a:t>)?</a:t>
            </a:r>
            <a:endParaRPr lang="en-GB" sz="1267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A9D4902-CB0F-9394-E803-515BB2983A16}"/>
              </a:ext>
            </a:extLst>
          </p:cNvPr>
          <p:cNvSpPr txBox="1"/>
          <p:nvPr/>
        </p:nvSpPr>
        <p:spPr>
          <a:xfrm>
            <a:off x="229174" y="1175675"/>
            <a:ext cx="11317269" cy="114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333">
                <a:cs typeface="Calibri" panose="020F0502020204030204" pitchFamily="34" charset="0"/>
              </a:rPr>
              <a:t>This work uses the ESA LST_cci Microwave data product between 1996-2020 due to lesser cloud impact improving data availability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333"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333">
                <a:cs typeface="Calibri" panose="020F0502020204030204" pitchFamily="34" charset="0"/>
              </a:rPr>
              <a:t>Lower coverage nearer the equator due to swath width – this is a main challenge</a:t>
            </a:r>
          </a:p>
          <a:p>
            <a:endParaRPr lang="en-GB" sz="1333">
              <a:cs typeface="Calibri" panose="020F0502020204030204" pitchFamily="34" charset="0"/>
            </a:endParaRPr>
          </a:p>
        </p:txBody>
      </p:sp>
      <p:pic>
        <p:nvPicPr>
          <p:cNvPr id="2051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82334ACF-D74C-DE19-E5B5-9ED9DB75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0" y="2324707"/>
            <a:ext cx="4876380" cy="22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901D838C-F47A-71C0-EBEE-7293C7BA3666}"/>
              </a:ext>
            </a:extLst>
          </p:cNvPr>
          <p:cNvSpPr txBox="1"/>
          <p:nvPr/>
        </p:nvSpPr>
        <p:spPr>
          <a:xfrm>
            <a:off x="229173" y="4656381"/>
            <a:ext cx="5866827" cy="227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defTabSz="812760"/>
            <a:r>
              <a:rPr lang="en-GB" altLang="en-US" sz="880" b="1">
                <a:solidFill>
                  <a:srgbClr val="2A2A2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Satellite microwave ‘all-sky’ land surface temperature (LST) image; mean LST from 2020</a:t>
            </a:r>
            <a:endParaRPr lang="en-GB" sz="880">
              <a:solidFill>
                <a:srgbClr val="2A2A2A"/>
              </a:solidFill>
              <a:cs typeface="Calibri" panose="020F0502020204030204" pitchFamily="34" charset="0"/>
            </a:endParaRPr>
          </a:p>
        </p:txBody>
      </p:sp>
      <p:pic>
        <p:nvPicPr>
          <p:cNvPr id="2053" name="Picture 5" descr="A map of the world&#10;&#10;Description automatically generated">
            <a:extLst>
              <a:ext uri="{FF2B5EF4-FFF2-40B4-BE49-F238E27FC236}">
                <a16:creationId xmlns:a16="http://schemas.microsoft.com/office/drawing/2014/main" id="{A45C345A-DEBF-E4E0-7C29-A7A1473C2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34" y="2305598"/>
            <a:ext cx="5215047" cy="24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0DD37311-EAF6-A939-C498-D2BD73F52906}"/>
              </a:ext>
            </a:extLst>
          </p:cNvPr>
          <p:cNvSpPr txBox="1"/>
          <p:nvPr/>
        </p:nvSpPr>
        <p:spPr>
          <a:xfrm>
            <a:off x="6692165" y="4658432"/>
            <a:ext cx="5106331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867" b="1">
                <a:cs typeface="Calibri" panose="020F0502020204030204" pitchFamily="34" charset="0"/>
              </a:rPr>
              <a:t>Global mean yearly percentage coverage of LST_cci MW data (1996-2020)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83F32C-110E-205D-336A-947030994953}"/>
              </a:ext>
            </a:extLst>
          </p:cNvPr>
          <p:cNvSpPr txBox="1">
            <a:spLocks/>
          </p:cNvSpPr>
          <p:nvPr/>
        </p:nvSpPr>
        <p:spPr>
          <a:xfrm>
            <a:off x="1032934" y="211668"/>
            <a:ext cx="9275233" cy="5736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4267" kern="0"/>
              <a:t>Satellite Data</a:t>
            </a:r>
          </a:p>
        </p:txBody>
      </p:sp>
    </p:spTree>
    <p:extLst>
      <p:ext uri="{BB962C8B-B14F-4D97-AF65-F5344CB8AC3E}">
        <p14:creationId xmlns:p14="http://schemas.microsoft.com/office/powerpoint/2010/main" val="222040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DA7255-11A3-A827-C2B9-DA9371FCDD29}"/>
              </a:ext>
            </a:extLst>
          </p:cNvPr>
          <p:cNvSpPr txBox="1">
            <a:spLocks/>
          </p:cNvSpPr>
          <p:nvPr/>
        </p:nvSpPr>
        <p:spPr>
          <a:xfrm>
            <a:off x="1032934" y="211668"/>
            <a:ext cx="9275233" cy="5736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4267" kern="0"/>
              <a:t>Data Processing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CF7F7E6-FDE4-E38D-A8F2-3A3B63128994}"/>
              </a:ext>
            </a:extLst>
          </p:cNvPr>
          <p:cNvSpPr txBox="1"/>
          <p:nvPr/>
        </p:nvSpPr>
        <p:spPr>
          <a:xfrm>
            <a:off x="271125" y="1175288"/>
            <a:ext cx="5799595" cy="3652281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marL="304792" indent="-304792">
              <a:buFont typeface="+mj-lt"/>
              <a:buAutoNum type="arabicPeriod"/>
            </a:pPr>
            <a:r>
              <a:rPr lang="en-GB" sz="1333">
                <a:cs typeface="Calibri" panose="020F0502020204030204" pitchFamily="34" charset="0"/>
              </a:rPr>
              <a:t>Obtain station 2m air temperature daily summary data from NCEI Global Historical Climatology Network daily (GHCNd) and LST data from ESA LST_cci</a:t>
            </a:r>
          </a:p>
          <a:p>
            <a:pPr marL="457189" indent="-457189">
              <a:buFont typeface="+mj-lt"/>
              <a:buAutoNum type="arabicPeriod"/>
            </a:pPr>
            <a:endParaRPr lang="en-GB" sz="1333">
              <a:cs typeface="Calibri" panose="020F0502020204030204" pitchFamily="34" charset="0"/>
            </a:endParaRPr>
          </a:p>
          <a:p>
            <a:pPr marL="457189" indent="-457189">
              <a:buFont typeface="+mj-lt"/>
              <a:buAutoNum type="arabicPeriod"/>
            </a:pPr>
            <a:r>
              <a:rPr lang="en-GB" sz="1333">
                <a:cs typeface="Calibri" panose="020F0502020204030204" pitchFamily="34" charset="0"/>
              </a:rPr>
              <a:t>Pre-process </a:t>
            </a:r>
            <a:r>
              <a:rPr lang="en-GB" sz="1333" err="1">
                <a:cs typeface="Calibri" panose="020F0502020204030204" pitchFamily="34" charset="0"/>
              </a:rPr>
              <a:t>GHCNd</a:t>
            </a:r>
            <a:r>
              <a:rPr lang="en-GB" sz="1333">
                <a:cs typeface="Calibri" panose="020F0502020204030204" pitchFamily="34" charset="0"/>
              </a:rPr>
              <a:t> station data: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GB" sz="1067">
                <a:cs typeface="Calibri" panose="020F0502020204030204" pitchFamily="34" charset="0"/>
              </a:rPr>
              <a:t>Check for and drop measurements with suspect quality flags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GB" sz="1067">
                <a:cs typeface="Calibri" panose="020F0502020204030204" pitchFamily="34" charset="0"/>
              </a:rPr>
              <a:t>Drop data where daily maximum is less than daily minimum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GB" sz="1067">
                <a:cs typeface="Calibri" panose="020F0502020204030204" pitchFamily="34" charset="0"/>
              </a:rPr>
              <a:t>Get station meta-data (latitude, longitude, elevation)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GB" sz="1067">
                <a:cs typeface="Calibri" panose="020F0502020204030204" pitchFamily="34" charset="0"/>
              </a:rPr>
              <a:t>Identify the AR6 region containing the station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endParaRPr lang="en-GB" sz="1067">
              <a:cs typeface="Calibri" panose="020F0502020204030204" pitchFamily="34" charset="0"/>
            </a:endParaRPr>
          </a:p>
          <a:p>
            <a:pPr marL="304792" indent="-304792">
              <a:buFont typeface="+mj-lt"/>
              <a:buAutoNum type="arabicPeriod"/>
            </a:pPr>
            <a:r>
              <a:rPr lang="en-GB" sz="1333">
                <a:cs typeface="Calibri" panose="020F0502020204030204" pitchFamily="34" charset="0"/>
              </a:rPr>
              <a:t>Pre-process LST data:</a:t>
            </a:r>
          </a:p>
          <a:p>
            <a:pPr marL="914377" lvl="1" indent="-304792">
              <a:buFont typeface="Arial" panose="020B0604020202020204" pitchFamily="34" charset="0"/>
              <a:buChar char="•"/>
            </a:pPr>
            <a:r>
              <a:rPr lang="en-GB" sz="1067">
                <a:cs typeface="Calibri" panose="020F0502020204030204" pitchFamily="34" charset="0"/>
              </a:rPr>
              <a:t>Co-locate all stations in gridded LST data</a:t>
            </a:r>
          </a:p>
          <a:p>
            <a:pPr marL="914377" lvl="1" indent="-304792">
              <a:buFont typeface="Arial" panose="020B0604020202020204" pitchFamily="34" charset="0"/>
              <a:buChar char="•"/>
            </a:pPr>
            <a:r>
              <a:rPr lang="en-GB" sz="1067">
                <a:cs typeface="Calibri"/>
              </a:rPr>
              <a:t>Use the max/min of the 6am/6pm overpass time data as a proxy for daily min/max 2m air temperature</a:t>
            </a:r>
            <a:endParaRPr lang="en-GB" sz="1067" baseline="30000">
              <a:ea typeface="Verdana"/>
              <a:cs typeface="Calibri"/>
            </a:endParaRPr>
          </a:p>
          <a:p>
            <a:pPr marL="914377" lvl="1" indent="-304792">
              <a:buFont typeface="Arial" panose="020B0604020202020204" pitchFamily="34" charset="0"/>
              <a:buChar char="•"/>
            </a:pPr>
            <a:endParaRPr lang="en-GB" sz="1067">
              <a:cs typeface="Calibri" panose="020F0502020204030204" pitchFamily="34" charset="0"/>
            </a:endParaRPr>
          </a:p>
          <a:p>
            <a:pPr marL="304792" indent="-304792">
              <a:buFont typeface="+mj-lt"/>
              <a:buAutoNum type="arabicPeriod"/>
            </a:pPr>
            <a:r>
              <a:rPr lang="en-GB" sz="1333">
                <a:cs typeface="Calibri" panose="020F0502020204030204" pitchFamily="34" charset="0"/>
              </a:rPr>
              <a:t>Calculate indices</a:t>
            </a:r>
          </a:p>
          <a:p>
            <a:pPr marL="304792" indent="-304792">
              <a:buFont typeface="+mj-lt"/>
              <a:buAutoNum type="arabicPeriod"/>
            </a:pPr>
            <a:endParaRPr lang="en-GB" sz="1333">
              <a:cs typeface="Calibri" panose="020F0502020204030204" pitchFamily="34" charset="0"/>
            </a:endParaRPr>
          </a:p>
          <a:p>
            <a:pPr marL="304792" indent="-304792">
              <a:buFont typeface="+mj-lt"/>
              <a:buAutoNum type="arabicPeriod"/>
            </a:pPr>
            <a:r>
              <a:rPr lang="en-GB" sz="1333">
                <a:cs typeface="Calibri" panose="020F0502020204030204" pitchFamily="34" charset="0"/>
              </a:rPr>
              <a:t>Compare air temperature and LST indices for various AR6 regions</a:t>
            </a:r>
          </a:p>
        </p:txBody>
      </p:sp>
      <p:pic>
        <p:nvPicPr>
          <p:cNvPr id="3074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FF745D13-82F6-1158-614D-2701C456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6632" r="10083" b="9250"/>
          <a:stretch/>
        </p:blipFill>
        <p:spPr bwMode="auto">
          <a:xfrm>
            <a:off x="6321188" y="1257789"/>
            <a:ext cx="5801360" cy="309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342493B0-76F0-7893-B1A0-D5EC77242ACB}"/>
              </a:ext>
            </a:extLst>
          </p:cNvPr>
          <p:cNvSpPr txBox="1"/>
          <p:nvPr/>
        </p:nvSpPr>
        <p:spPr>
          <a:xfrm>
            <a:off x="7587175" y="4356198"/>
            <a:ext cx="397605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GB" sz="1067" b="1">
                <a:cs typeface="Calibri" panose="020F0502020204030204" pitchFamily="34" charset="0"/>
              </a:rPr>
              <a:t>Remaining GHCNd stations after pre-processing (step 2) and coloured by AR6 region</a:t>
            </a:r>
          </a:p>
        </p:txBody>
      </p:sp>
    </p:spTree>
    <p:extLst>
      <p:ext uri="{BB962C8B-B14F-4D97-AF65-F5344CB8AC3E}">
        <p14:creationId xmlns:p14="http://schemas.microsoft.com/office/powerpoint/2010/main" val="28929093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1115-7C92-4BE8-9996-ABEEFF97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/>
              <a:t>Current Indices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518760-8B18-DDCD-0F9F-9D7802F8B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234098"/>
              </p:ext>
            </p:extLst>
          </p:nvPr>
        </p:nvGraphicFramePr>
        <p:xfrm>
          <a:off x="6946391" y="1160834"/>
          <a:ext cx="5153429" cy="2577387"/>
        </p:xfrm>
        <a:graphic>
          <a:graphicData uri="http://schemas.openxmlformats.org/drawingml/2006/table">
            <a:tbl>
              <a:tblPr/>
              <a:tblGrid>
                <a:gridCol w="1450357">
                  <a:extLst>
                    <a:ext uri="{9D8B030D-6E8A-4147-A177-3AD203B41FA5}">
                      <a16:colId xmlns:a16="http://schemas.microsoft.com/office/drawing/2014/main" val="633718958"/>
                    </a:ext>
                  </a:extLst>
                </a:gridCol>
                <a:gridCol w="3703072">
                  <a:extLst>
                    <a:ext uri="{9D8B030D-6E8A-4147-A177-3AD203B41FA5}">
                      <a16:colId xmlns:a16="http://schemas.microsoft.com/office/drawing/2014/main" val="284586926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Value-based Index</a:t>
                      </a:r>
                      <a:r>
                        <a:rPr lang="en-GB" sz="9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GB" sz="19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0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Description</a:t>
                      </a:r>
                      <a:r>
                        <a:rPr lang="en-GB" sz="9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GB" sz="19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23877"/>
                  </a:ext>
                </a:extLst>
              </a:tr>
              <a:tr h="31014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i="0" err="1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TXx</a:t>
                      </a:r>
                      <a:r>
                        <a:rPr lang="en-GB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GB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Monthly maximum value of daily maximum temperature​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487431"/>
                  </a:ext>
                </a:extLst>
              </a:tr>
              <a:tr h="31014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i="0" err="1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TXn</a:t>
                      </a:r>
                      <a:r>
                        <a:rPr lang="en-GB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GB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Monthly minimum value of daily maximum temperature​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527666"/>
                  </a:ext>
                </a:extLst>
              </a:tr>
              <a:tr h="31014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i="0" err="1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TNx</a:t>
                      </a:r>
                      <a:r>
                        <a:rPr lang="en-GB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GB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Monthly maximum value of daily minimum temperature​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342829"/>
                  </a:ext>
                </a:extLst>
              </a:tr>
              <a:tr h="31014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i="0" err="1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TNn</a:t>
                      </a:r>
                      <a:r>
                        <a:rPr lang="en-GB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GB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Monthly minimum value of daily minimum temperature​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999082"/>
                  </a:ext>
                </a:extLst>
              </a:tr>
              <a:tr h="310141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TXm​</a:t>
                      </a:r>
                      <a:endParaRPr lang="es-ES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Monthly mean of the daily maximum temperature​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808672"/>
                  </a:ext>
                </a:extLst>
              </a:tr>
              <a:tr h="310141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900" b="0" i="0" err="1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TNm</a:t>
                      </a:r>
                      <a:r>
                        <a:rPr lang="es-ES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s-ES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Monthly mean of the daily minimum temperature​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35550"/>
                  </a:ext>
                </a:extLst>
              </a:tr>
              <a:tr h="31014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DTR​</a:t>
                      </a:r>
                      <a:endParaRPr lang="en-GB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Month mean of the </a:t>
                      </a:r>
                      <a:r>
                        <a:rPr lang="en-GB" sz="800" b="0" i="0" err="1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 daily temperature range​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72455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AE07D-85E0-DD6A-F0E9-9266B3F5A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60818"/>
              </p:ext>
            </p:extLst>
          </p:nvPr>
        </p:nvGraphicFramePr>
        <p:xfrm>
          <a:off x="190500" y="2545081"/>
          <a:ext cx="6357784" cy="3461689"/>
        </p:xfrm>
        <a:graphic>
          <a:graphicData uri="http://schemas.openxmlformats.org/drawingml/2006/table">
            <a:tbl>
              <a:tblPr/>
              <a:tblGrid>
                <a:gridCol w="1488555">
                  <a:extLst>
                    <a:ext uri="{9D8B030D-6E8A-4147-A177-3AD203B41FA5}">
                      <a16:colId xmlns:a16="http://schemas.microsoft.com/office/drawing/2014/main" val="1700263996"/>
                    </a:ext>
                  </a:extLst>
                </a:gridCol>
                <a:gridCol w="4869229">
                  <a:extLst>
                    <a:ext uri="{9D8B030D-6E8A-4147-A177-3AD203B41FA5}">
                      <a16:colId xmlns:a16="http://schemas.microsoft.com/office/drawing/2014/main" val="2274313707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Threshold-based Index</a:t>
                      </a:r>
                      <a:r>
                        <a:rPr lang="en-GB" sz="9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GB" sz="19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0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Description</a:t>
                      </a:r>
                      <a:r>
                        <a:rPr lang="en-GB" sz="9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GB" sz="19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82907"/>
                  </a:ext>
                </a:extLst>
              </a:tr>
              <a:tr h="33196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SD​</a:t>
                      </a:r>
                      <a:endParaRPr lang="en-GB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Annual number of days where the daily maximum temperature is above 25 °C​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367578"/>
                  </a:ext>
                </a:extLst>
              </a:tr>
              <a:tr h="33196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ID​</a:t>
                      </a:r>
                      <a:endParaRPr lang="en-GB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Annual number of days where the daily maximum temperature is less than 0 °C​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717099"/>
                  </a:ext>
                </a:extLst>
              </a:tr>
              <a:tr h="33196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TR​</a:t>
                      </a:r>
                      <a:endParaRPr lang="en-GB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Annual number of days where the daily minimum temperature is above 20 °C​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27831"/>
                  </a:ext>
                </a:extLst>
              </a:tr>
              <a:tr h="33196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FD​</a:t>
                      </a:r>
                      <a:endParaRPr lang="en-GB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Annual number of days where the daily minimum temperature is less than 0 °C​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515541"/>
                  </a:ext>
                </a:extLst>
              </a:tr>
              <a:tr h="331967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TNlt2​</a:t>
                      </a:r>
                      <a:endParaRPr lang="es-ES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Annual number of days where the daily minimum temperature is less than 2 °C​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340108"/>
                  </a:ext>
                </a:extLst>
              </a:tr>
              <a:tr h="331967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TNltm2​</a:t>
                      </a:r>
                      <a:endParaRPr lang="es-ES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Annual number of days where the daily minimum temperature is less than -2 °C​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882397"/>
                  </a:ext>
                </a:extLst>
              </a:tr>
              <a:tr h="331967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Tltm20​</a:t>
                      </a:r>
                      <a:endParaRPr lang="es-ES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Annual number of days where the daily minimum temperature is less than -20 °C​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1426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TXge30​</a:t>
                      </a:r>
                      <a:endParaRPr lang="es-ES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Annual number of days where the daily maximum temperature is greater than or equal to 30 °C​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35116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TXge35​</a:t>
                      </a:r>
                      <a:endParaRPr lang="es-ES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Annual number of days where the daily maximum temperature is greater than or equal to 35 °C​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2880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DEC8874-A2ED-B228-4A2E-4C30AE298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48990"/>
              </p:ext>
            </p:extLst>
          </p:nvPr>
        </p:nvGraphicFramePr>
        <p:xfrm>
          <a:off x="6946391" y="3888472"/>
          <a:ext cx="5153429" cy="2235200"/>
        </p:xfrm>
        <a:graphic>
          <a:graphicData uri="http://schemas.openxmlformats.org/drawingml/2006/table">
            <a:tbl>
              <a:tblPr/>
              <a:tblGrid>
                <a:gridCol w="1450357">
                  <a:extLst>
                    <a:ext uri="{9D8B030D-6E8A-4147-A177-3AD203B41FA5}">
                      <a16:colId xmlns:a16="http://schemas.microsoft.com/office/drawing/2014/main" val="805510695"/>
                    </a:ext>
                  </a:extLst>
                </a:gridCol>
                <a:gridCol w="3703072">
                  <a:extLst>
                    <a:ext uri="{9D8B030D-6E8A-4147-A177-3AD203B41FA5}">
                      <a16:colId xmlns:a16="http://schemas.microsoft.com/office/drawing/2014/main" val="591310688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Percentile-based Index</a:t>
                      </a:r>
                      <a:r>
                        <a:rPr lang="en-GB" sz="9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GB" sz="19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0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Description</a:t>
                      </a:r>
                      <a:r>
                        <a:rPr lang="en-GB" sz="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GB" sz="16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18886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TX90p​</a:t>
                      </a:r>
                      <a:endParaRPr lang="en-GB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Monthly percentage of days with daily maximum temperature greater than 90</a:t>
                      </a:r>
                      <a:r>
                        <a:rPr lang="en-GB" sz="400" b="0" i="0" baseline="3000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 percentile​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562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TX10p​</a:t>
                      </a:r>
                      <a:endParaRPr lang="en-GB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Monthly percentage of days with daily maximum temperature less than 10</a:t>
                      </a:r>
                      <a:r>
                        <a:rPr lang="en-GB" sz="400" b="0" i="0" baseline="3000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 percentile​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5073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TN90p​</a:t>
                      </a:r>
                      <a:endParaRPr lang="en-GB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Monthly percentage of days with daily minimum temperature greater than 90</a:t>
                      </a:r>
                      <a:r>
                        <a:rPr lang="en-GB" sz="400" b="0" i="0" baseline="3000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 percentile​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864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TN10p​</a:t>
                      </a:r>
                      <a:endParaRPr lang="en-GB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Monthly percentage of days with daily minimum temperature less than 10</a:t>
                      </a:r>
                      <a:r>
                        <a:rPr lang="en-GB" sz="400" b="0" i="0" baseline="3000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 percentile​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6348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9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TXgt50p​</a:t>
                      </a:r>
                      <a:endParaRPr lang="es-ES" sz="21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Monthly percentage of days with daily maximum temperature greater than 50</a:t>
                      </a:r>
                      <a:r>
                        <a:rPr lang="en-GB" sz="400" b="0" i="0" baseline="3000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800" b="0" i="0">
                          <a:solidFill>
                            <a:srgbClr val="2A2A2A"/>
                          </a:solidFill>
                          <a:effectLst/>
                          <a:latin typeface="+mn-lt"/>
                        </a:rPr>
                        <a:t> percentile​</a:t>
                      </a:r>
                      <a:endParaRPr lang="en-GB" sz="1900" b="0" i="0">
                        <a:solidFill>
                          <a:srgbClr val="2A2A2A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846529"/>
                  </a:ext>
                </a:extLst>
              </a:tr>
            </a:tbl>
          </a:graphicData>
        </a:graphic>
      </p:graphicFrame>
      <p:sp>
        <p:nvSpPr>
          <p:cNvPr id="10" name="TextBox 3">
            <a:extLst>
              <a:ext uri="{FF2B5EF4-FFF2-40B4-BE49-F238E27FC236}">
                <a16:creationId xmlns:a16="http://schemas.microsoft.com/office/drawing/2014/main" id="{5D907ED3-CFFB-226B-7D2C-105B774BA71C}"/>
              </a:ext>
            </a:extLst>
          </p:cNvPr>
          <p:cNvSpPr txBox="1"/>
          <p:nvPr/>
        </p:nvSpPr>
        <p:spPr>
          <a:xfrm>
            <a:off x="302148" y="1156497"/>
            <a:ext cx="6644243" cy="101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200">
                <a:cs typeface="Calibri" panose="020F0502020204030204" pitchFamily="34" charset="0"/>
              </a:rPr>
              <a:t>Considered three categories of indices:</a:t>
            </a:r>
          </a:p>
          <a:p>
            <a:pPr marL="228594" indent="-22859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933" b="1">
                <a:cs typeface="Calibri" panose="020F0502020204030204" pitchFamily="34" charset="0"/>
              </a:rPr>
              <a:t>Value-based</a:t>
            </a:r>
            <a:r>
              <a:rPr lang="en-GB" sz="933">
                <a:cs typeface="Calibri" panose="020F0502020204030204" pitchFamily="34" charset="0"/>
              </a:rPr>
              <a:t>: indices reporting a statistical measure</a:t>
            </a:r>
          </a:p>
          <a:p>
            <a:pPr marL="228594" indent="-22859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933" b="1">
                <a:cs typeface="Calibri" panose="020F0502020204030204" pitchFamily="34" charset="0"/>
              </a:rPr>
              <a:t>Threshold-based</a:t>
            </a:r>
            <a:r>
              <a:rPr lang="en-GB" sz="933">
                <a:cs typeface="Calibri" panose="020F0502020204030204" pitchFamily="34" charset="0"/>
              </a:rPr>
              <a:t>: indices reporting number of days triggering a temperature threshold</a:t>
            </a:r>
          </a:p>
          <a:p>
            <a:pPr marL="228594" indent="-22859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933" b="1">
                <a:cs typeface="Calibri" panose="020F0502020204030204" pitchFamily="34" charset="0"/>
              </a:rPr>
              <a:t>Percentile-based</a:t>
            </a:r>
            <a:r>
              <a:rPr lang="en-GB" sz="933">
                <a:cs typeface="Calibri" panose="020F0502020204030204" pitchFamily="34" charset="0"/>
              </a:rPr>
              <a:t>: indices reporting the fraction of days above/below a given percentile</a:t>
            </a:r>
            <a:endParaRPr lang="en-GB" sz="667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7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CBA8-D1E7-5653-43D3-D897912B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/>
              <a:t>Data Availability</a:t>
            </a:r>
          </a:p>
        </p:txBody>
      </p:sp>
      <p:pic>
        <p:nvPicPr>
          <p:cNvPr id="5124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4A7912A0-F384-BFB9-7370-D0883DA4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12" y="1326224"/>
            <a:ext cx="6541557" cy="304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F1DB3391-ADA0-5038-03C3-DE801D922CE1}"/>
              </a:ext>
            </a:extLst>
          </p:cNvPr>
          <p:cNvSpPr txBox="1"/>
          <p:nvPr/>
        </p:nvSpPr>
        <p:spPr>
          <a:xfrm>
            <a:off x="5642297" y="4366681"/>
            <a:ext cx="621398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GB" sz="1067" b="1">
                <a:cs typeface="Calibri" panose="020F0502020204030204" pitchFamily="34" charset="0"/>
              </a:rPr>
              <a:t>Global average yearly percentage coverage of LST_cci MW data (1996-2020)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6DA2175-635C-D5A4-B0F4-88491520FC0D}"/>
              </a:ext>
            </a:extLst>
          </p:cNvPr>
          <p:cNvSpPr txBox="1"/>
          <p:nvPr/>
        </p:nvSpPr>
        <p:spPr>
          <a:xfrm>
            <a:off x="265471" y="1062047"/>
            <a:ext cx="5403797" cy="20518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200" err="1">
                <a:cs typeface="Calibri" panose="020F0502020204030204" pitchFamily="34" charset="0"/>
              </a:rPr>
              <a:t>Climpact</a:t>
            </a:r>
            <a:r>
              <a:rPr lang="en-GB" sz="1200">
                <a:cs typeface="Calibri" panose="020F0502020204030204" pitchFamily="34" charset="0"/>
              </a:rPr>
              <a:t> indices requirements: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en-GB" sz="933">
                <a:cs typeface="Calibri" panose="020F0502020204030204" pitchFamily="34" charset="0"/>
              </a:rPr>
              <a:t>Maximum of </a:t>
            </a:r>
            <a:r>
              <a:rPr lang="en-GB" sz="933" b="1">
                <a:cs typeface="Calibri" panose="020F0502020204030204" pitchFamily="34" charset="0"/>
              </a:rPr>
              <a:t>3</a:t>
            </a:r>
            <a:r>
              <a:rPr lang="en-GB" sz="933">
                <a:cs typeface="Calibri" panose="020F0502020204030204" pitchFamily="34" charset="0"/>
              </a:rPr>
              <a:t> missing days in any </a:t>
            </a:r>
            <a:r>
              <a:rPr lang="en-GB" sz="933" b="1">
                <a:cs typeface="Calibri" panose="020F0502020204030204" pitchFamily="34" charset="0"/>
              </a:rPr>
              <a:t>month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en-GB" sz="933">
                <a:cs typeface="Calibri" panose="020F0502020204030204" pitchFamily="34" charset="0"/>
              </a:rPr>
              <a:t>Maximum of  </a:t>
            </a:r>
            <a:r>
              <a:rPr lang="en-GB" sz="933" b="1">
                <a:cs typeface="Calibri" panose="020F0502020204030204" pitchFamily="34" charset="0"/>
              </a:rPr>
              <a:t>15</a:t>
            </a:r>
            <a:r>
              <a:rPr lang="en-GB" sz="933">
                <a:cs typeface="Calibri" panose="020F0502020204030204" pitchFamily="34" charset="0"/>
              </a:rPr>
              <a:t> missing days in any </a:t>
            </a:r>
            <a:r>
              <a:rPr lang="en-GB" sz="933" b="1">
                <a:cs typeface="Calibri" panose="020F0502020204030204" pitchFamily="34" charset="0"/>
              </a:rPr>
              <a:t>year</a:t>
            </a:r>
            <a:r>
              <a:rPr lang="en-GB" sz="933">
                <a:cs typeface="Calibri" panose="020F0502020204030204" pitchFamily="34" charset="0"/>
              </a:rPr>
              <a:t>. 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en-GB" sz="933">
                <a:cs typeface="Calibri" panose="020F0502020204030204" pitchFamily="34" charset="0"/>
              </a:rPr>
              <a:t>Further, if a month is missing then the corresponding year is also removed. 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en-GB" sz="933">
                <a:cs typeface="Calibri" panose="020F0502020204030204" pitchFamily="34" charset="0"/>
              </a:rPr>
              <a:t>At least </a:t>
            </a:r>
            <a:r>
              <a:rPr lang="en-GB" sz="933" b="1">
                <a:cs typeface="Calibri" panose="020F0502020204030204" pitchFamily="34" charset="0"/>
              </a:rPr>
              <a:t>10% of the base period </a:t>
            </a:r>
            <a:r>
              <a:rPr lang="en-GB" sz="933">
                <a:cs typeface="Calibri" panose="020F0502020204030204" pitchFamily="34" charset="0"/>
              </a:rPr>
              <a:t>must have valid values for percentile-based indices to be calculated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endParaRPr lang="en-GB" sz="933"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200">
                <a:cs typeface="Calibri" panose="020F0502020204030204" pitchFamily="34" charset="0"/>
              </a:rPr>
              <a:t>For some indices this can be difficult achieve with LST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200"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200">
                <a:cs typeface="Calibri" panose="020F0502020204030204" pitchFamily="34" charset="0"/>
              </a:rPr>
              <a:t>If maximum of 15 days missing in a year, this means </a:t>
            </a:r>
            <a:r>
              <a:rPr lang="en-GB" sz="1200" b="1">
                <a:cs typeface="Times New Roman" panose="02020603050405020304" pitchFamily="18" charset="0"/>
              </a:rPr>
              <a:t>~</a:t>
            </a:r>
            <a:r>
              <a:rPr lang="en-GB" sz="1200">
                <a:cs typeface="Calibri" panose="020F0502020204030204" pitchFamily="34" charset="0"/>
              </a:rPr>
              <a:t>96% data coverage is required</a:t>
            </a:r>
            <a:endParaRPr lang="en-GB" sz="1200" b="1">
              <a:cs typeface="Calibri" panose="020F0502020204030204" pitchFamily="34" charset="0"/>
            </a:endParaRPr>
          </a:p>
        </p:txBody>
      </p:sp>
      <p:pic>
        <p:nvPicPr>
          <p:cNvPr id="5122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2B81CCF8-79EF-E055-A511-B896DDBC2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61" y="1326225"/>
            <a:ext cx="6527408" cy="3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047EED30-6DB1-AC5D-5EF1-759D55E0C0B9}"/>
              </a:ext>
            </a:extLst>
          </p:cNvPr>
          <p:cNvSpPr txBox="1"/>
          <p:nvPr/>
        </p:nvSpPr>
        <p:spPr>
          <a:xfrm>
            <a:off x="265471" y="3127700"/>
            <a:ext cx="5423391" cy="16512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200">
                <a:cs typeface="Calibri" panose="020F0502020204030204" pitchFamily="34" charset="0"/>
              </a:rPr>
              <a:t>Updated indices requirements: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en-GB" sz="933">
                <a:cs typeface="Calibri" panose="020F0502020204030204" pitchFamily="34" charset="0"/>
              </a:rPr>
              <a:t>Maximum of </a:t>
            </a:r>
            <a:r>
              <a:rPr lang="en-GB" sz="933" b="1">
                <a:cs typeface="Calibri" panose="020F0502020204030204" pitchFamily="34" charset="0"/>
              </a:rPr>
              <a:t>3</a:t>
            </a:r>
            <a:r>
              <a:rPr lang="en-GB" sz="933">
                <a:cs typeface="Calibri" panose="020F0502020204030204" pitchFamily="34" charset="0"/>
              </a:rPr>
              <a:t> missing days in any </a:t>
            </a:r>
            <a:r>
              <a:rPr lang="en-GB" sz="933" b="1">
                <a:cs typeface="Calibri" panose="020F0502020204030204" pitchFamily="34" charset="0"/>
              </a:rPr>
              <a:t>month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en-GB" sz="933">
                <a:cs typeface="Calibri" panose="020F0502020204030204" pitchFamily="34" charset="0"/>
              </a:rPr>
              <a:t>Maximum of </a:t>
            </a:r>
            <a:r>
              <a:rPr lang="en-GB" sz="933" b="1">
                <a:solidFill>
                  <a:srgbClr val="FF0000"/>
                </a:solidFill>
                <a:cs typeface="Calibri" panose="020F0502020204030204" pitchFamily="34" charset="0"/>
              </a:rPr>
              <a:t>36</a:t>
            </a:r>
            <a:r>
              <a:rPr lang="en-GB" sz="933">
                <a:cs typeface="Calibri" panose="020F0502020204030204" pitchFamily="34" charset="0"/>
              </a:rPr>
              <a:t> missing days in any </a:t>
            </a:r>
            <a:r>
              <a:rPr lang="en-GB" sz="933" b="1">
                <a:cs typeface="Calibri" panose="020F0502020204030204" pitchFamily="34" charset="0"/>
              </a:rPr>
              <a:t>year</a:t>
            </a:r>
            <a:r>
              <a:rPr lang="en-GB" sz="933">
                <a:cs typeface="Calibri" panose="020F0502020204030204" pitchFamily="34" charset="0"/>
              </a:rPr>
              <a:t>. 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en-GB" sz="933" strike="sngStrike">
                <a:cs typeface="Calibri" panose="020F0502020204030204" pitchFamily="34" charset="0"/>
              </a:rPr>
              <a:t>Further, if a month is missing then the corresponding year is also removed. 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en-GB" sz="933">
                <a:cs typeface="Calibri" panose="020F0502020204030204" pitchFamily="34" charset="0"/>
              </a:rPr>
              <a:t>At least </a:t>
            </a:r>
            <a:r>
              <a:rPr lang="en-GB" sz="933" b="1">
                <a:cs typeface="Calibri" panose="020F0502020204030204" pitchFamily="34" charset="0"/>
              </a:rPr>
              <a:t>10% of the base period </a:t>
            </a:r>
            <a:r>
              <a:rPr lang="en-GB" sz="933">
                <a:cs typeface="Calibri" panose="020F0502020204030204" pitchFamily="34" charset="0"/>
              </a:rPr>
              <a:t>must have valid values for percentile-based indices to be calculated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endParaRPr lang="en-GB" sz="933"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200">
                <a:cs typeface="Calibri" panose="020F0502020204030204" pitchFamily="34" charset="0"/>
              </a:rPr>
              <a:t>A maximum of 36 days missing in a year, means </a:t>
            </a:r>
            <a:r>
              <a:rPr lang="en-GB" sz="1200" b="1">
                <a:cs typeface="Times New Roman" panose="02020603050405020304" pitchFamily="18" charset="0"/>
              </a:rPr>
              <a:t>~</a:t>
            </a:r>
            <a:r>
              <a:rPr lang="en-GB" sz="1200">
                <a:cs typeface="Calibri" panose="020F0502020204030204" pitchFamily="34" charset="0"/>
              </a:rPr>
              <a:t>90% data coverage is required</a:t>
            </a:r>
            <a:endParaRPr lang="en-GB" sz="933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5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8339-2245-65B6-412E-152AC1C3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/>
              <a:t>Results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425C32F-68FF-0DE6-134D-4483FB0C1C16}"/>
              </a:ext>
            </a:extLst>
          </p:cNvPr>
          <p:cNvSpPr txBox="1"/>
          <p:nvPr/>
        </p:nvSpPr>
        <p:spPr>
          <a:xfrm>
            <a:off x="172725" y="1133223"/>
            <a:ext cx="6014945" cy="307776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200">
                <a:cs typeface="Calibri" panose="020F0502020204030204" pitchFamily="34" charset="0"/>
              </a:rPr>
              <a:t>Able to calculate indices for 45 AR6 regions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200" b="1"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200">
                <a:cs typeface="Calibri" panose="020F0502020204030204" pitchFamily="34" charset="0"/>
              </a:rPr>
              <a:t>Can check the temperature distributions: 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en-GB" sz="1200" dirty="0">
                <a:cs typeface="Calibri"/>
              </a:rPr>
              <a:t>T2m daily minimum vs </a:t>
            </a:r>
            <a:r>
              <a:rPr lang="en-GB" sz="1200" err="1">
                <a:cs typeface="Calibri"/>
              </a:rPr>
              <a:t>LST_cci</a:t>
            </a:r>
            <a:r>
              <a:rPr lang="en-GB" sz="1200">
                <a:cs typeface="Calibri"/>
              </a:rPr>
              <a:t> overpass minimum</a:t>
            </a:r>
            <a:endParaRPr lang="en-GB" sz="1200">
              <a:ea typeface="Verdana"/>
              <a:cs typeface="Calibri" panose="020F0502020204030204" pitchFamily="34" charset="0"/>
            </a:endParaRP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en-GB" sz="1200" dirty="0">
                <a:cs typeface="Calibri"/>
              </a:rPr>
              <a:t>T2m daily maximum vs </a:t>
            </a:r>
            <a:r>
              <a:rPr lang="en-GB" sz="1200" err="1">
                <a:cs typeface="Calibri"/>
              </a:rPr>
              <a:t>LST_cci</a:t>
            </a:r>
            <a:r>
              <a:rPr lang="en-GB" sz="1200">
                <a:cs typeface="Calibri"/>
              </a:rPr>
              <a:t> overpass maxiumum</a:t>
            </a:r>
            <a:endParaRPr lang="en-GB" sz="1200" dirty="0">
              <a:ea typeface="Verdana"/>
              <a:cs typeface="Calibri" panose="020F0502020204030204" pitchFamily="34" charset="0"/>
            </a:endParaRPr>
          </a:p>
          <a:p>
            <a:pPr marL="838179" lvl="1" indent="-228594">
              <a:buFont typeface="Arial" panose="020B0604020202020204" pitchFamily="34" charset="0"/>
              <a:buChar char="•"/>
            </a:pPr>
            <a:endParaRPr lang="en-GB" sz="1200"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200">
                <a:cs typeface="Calibri" panose="020F0502020204030204" pitchFamily="34" charset="0"/>
              </a:rPr>
              <a:t>Shown are regions Northern Europe (AR6 id = 16) and North-Western North America (AR6 id = 1)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endParaRPr lang="en-GB" sz="1200"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200">
                <a:cs typeface="Calibri" panose="020F0502020204030204" pitchFamily="34" charset="0"/>
              </a:rPr>
              <a:t>Distributions tend to show bi-modal distributions – likely due to seasonal variation in temperatures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200"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200">
                <a:cs typeface="Calibri" panose="020F0502020204030204" pitchFamily="34" charset="0"/>
              </a:rPr>
              <a:t>LST tends to appear slightly cooler – first peaks of LST distributions often shifted colder than T2m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200"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200">
                <a:cs typeface="Calibri" panose="020F0502020204030204" pitchFamily="34" charset="0"/>
              </a:rPr>
              <a:t>There are considerable regions of overlap in the distributions</a:t>
            </a:r>
          </a:p>
        </p:txBody>
      </p:sp>
      <p:pic>
        <p:nvPicPr>
          <p:cNvPr id="5" name="Picture 4" descr="A graph of different types of temperature&#10;&#10;Description automatically generated">
            <a:extLst>
              <a:ext uri="{FF2B5EF4-FFF2-40B4-BE49-F238E27FC236}">
                <a16:creationId xmlns:a16="http://schemas.microsoft.com/office/drawing/2014/main" id="{9A398A37-BA26-9B3F-0BD5-3D5FC4653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73" y="3683000"/>
            <a:ext cx="5360609" cy="2680305"/>
          </a:xfrm>
          <a:prstGeom prst="rect">
            <a:avLst/>
          </a:prstGeom>
        </p:spPr>
      </p:pic>
      <p:pic>
        <p:nvPicPr>
          <p:cNvPr id="7" name="Picture 6" descr="A graph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953D1EAA-BB45-FE10-94B1-69E8504AD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74" y="1019628"/>
            <a:ext cx="5360609" cy="26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523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0CBEB-FF64-04AD-F306-594F2129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4" y="211218"/>
            <a:ext cx="9275233" cy="574516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/>
              <a:t>Results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E1867917-109C-47CB-E01C-9EB043E86989}"/>
              </a:ext>
            </a:extLst>
          </p:cNvPr>
          <p:cNvSpPr txBox="1"/>
          <p:nvPr/>
        </p:nvSpPr>
        <p:spPr>
          <a:xfrm>
            <a:off x="118207" y="1235786"/>
            <a:ext cx="4299115" cy="327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200">
                <a:cs typeface="Calibri" panose="020F0502020204030204" pitchFamily="34" charset="0"/>
              </a:rPr>
              <a:t>Shown are the threshold- and value-based indices results for Northern Europe (AR6 id = 16)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200"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200">
                <a:cs typeface="Calibri" panose="020F0502020204030204" pitchFamily="34" charset="0"/>
              </a:rPr>
              <a:t>Some indices show reasonable agreement: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en-GB" sz="1067">
                <a:cs typeface="Calibri" panose="020F0502020204030204" pitchFamily="34" charset="0"/>
              </a:rPr>
              <a:t>A selection of threshold-based indices (SU, TR, TNlt2, TNltm20, TXge30) have differences between T2m and LST of less than 10% of a year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endParaRPr lang="en-GB" sz="1067">
              <a:cs typeface="Calibri" panose="020F0502020204030204" pitchFamily="34" charset="0"/>
            </a:endParaRP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en-GB" sz="1067">
                <a:cs typeface="Calibri" panose="020F0502020204030204" pitchFamily="34" charset="0"/>
              </a:rPr>
              <a:t>A couple of LST value-based indices (</a:t>
            </a:r>
            <a:r>
              <a:rPr lang="en-GB" sz="1067" err="1">
                <a:cs typeface="Calibri" panose="020F0502020204030204" pitchFamily="34" charset="0"/>
              </a:rPr>
              <a:t>TNx</a:t>
            </a:r>
            <a:r>
              <a:rPr lang="en-GB" sz="1067">
                <a:cs typeface="Calibri" panose="020F0502020204030204" pitchFamily="34" charset="0"/>
              </a:rPr>
              <a:t>, DTR) are within 5°C of their T2m counterpart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endParaRPr lang="en-GB" sz="1200"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200">
                <a:cs typeface="Calibri" panose="020F0502020204030204" pitchFamily="34" charset="0"/>
              </a:rPr>
              <a:t>Some indices do not occur with enough frequency to give a good assessment e.g. TXge35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200"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200">
                <a:cs typeface="Calibri" panose="020F0502020204030204" pitchFamily="34" charset="0"/>
              </a:rPr>
              <a:t>Appears </a:t>
            </a:r>
            <a:r>
              <a:rPr lang="en-GB" sz="1200" err="1">
                <a:cs typeface="Calibri" panose="020F0502020204030204" pitchFamily="34" charset="0"/>
              </a:rPr>
              <a:t>Tmin</a:t>
            </a:r>
            <a:r>
              <a:rPr lang="en-GB" sz="1200">
                <a:cs typeface="Calibri" panose="020F0502020204030204" pitchFamily="34" charset="0"/>
              </a:rPr>
              <a:t>/LST_6am may give more comparable indices – more likely to be similar in diurnal cycle</a:t>
            </a:r>
            <a:r>
              <a:rPr lang="en-GB" sz="1200" baseline="30000">
                <a:cs typeface="Calibri" panose="020F0502020204030204" pitchFamily="34" charset="0"/>
              </a:rPr>
              <a:t>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D796FB-A4E9-93CA-CFD9-25533674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93572"/>
              </p:ext>
            </p:extLst>
          </p:nvPr>
        </p:nvGraphicFramePr>
        <p:xfrm>
          <a:off x="5827959" y="1055976"/>
          <a:ext cx="5311120" cy="5044389"/>
        </p:xfrm>
        <a:graphic>
          <a:graphicData uri="http://schemas.openxmlformats.org/drawingml/2006/table">
            <a:tbl>
              <a:tblPr firstRow="1" firstCol="1" bandRow="1"/>
              <a:tblGrid>
                <a:gridCol w="989099">
                  <a:extLst>
                    <a:ext uri="{9D8B030D-6E8A-4147-A177-3AD203B41FA5}">
                      <a16:colId xmlns:a16="http://schemas.microsoft.com/office/drawing/2014/main" val="2232826391"/>
                    </a:ext>
                  </a:extLst>
                </a:gridCol>
                <a:gridCol w="750967">
                  <a:extLst>
                    <a:ext uri="{9D8B030D-6E8A-4147-A177-3AD203B41FA5}">
                      <a16:colId xmlns:a16="http://schemas.microsoft.com/office/drawing/2014/main" val="574360027"/>
                    </a:ext>
                  </a:extLst>
                </a:gridCol>
                <a:gridCol w="760596">
                  <a:extLst>
                    <a:ext uri="{9D8B030D-6E8A-4147-A177-3AD203B41FA5}">
                      <a16:colId xmlns:a16="http://schemas.microsoft.com/office/drawing/2014/main" val="471146007"/>
                    </a:ext>
                  </a:extLst>
                </a:gridCol>
                <a:gridCol w="827988">
                  <a:extLst>
                    <a:ext uri="{9D8B030D-6E8A-4147-A177-3AD203B41FA5}">
                      <a16:colId xmlns:a16="http://schemas.microsoft.com/office/drawing/2014/main" val="2745023418"/>
                    </a:ext>
                  </a:extLst>
                </a:gridCol>
                <a:gridCol w="972407">
                  <a:extLst>
                    <a:ext uri="{9D8B030D-6E8A-4147-A177-3AD203B41FA5}">
                      <a16:colId xmlns:a16="http://schemas.microsoft.com/office/drawing/2014/main" val="4137926703"/>
                    </a:ext>
                  </a:extLst>
                </a:gridCol>
                <a:gridCol w="1010063">
                  <a:extLst>
                    <a:ext uri="{9D8B030D-6E8A-4147-A177-3AD203B41FA5}">
                      <a16:colId xmlns:a16="http://schemas.microsoft.com/office/drawing/2014/main" val="94872666"/>
                    </a:ext>
                  </a:extLst>
                </a:gridCol>
              </a:tblGrid>
              <a:tr h="741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Climpact</a:t>
                      </a:r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Index (unit)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0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T2m index mean value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0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LST index mean value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0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Difference </a:t>
                      </a:r>
                    </a:p>
                    <a:p>
                      <a:pPr algn="ctr" rtl="0" fontAlgn="ctr"/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(LST-T2m)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0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Difference </a:t>
                      </a:r>
                    </a:p>
                    <a:p>
                      <a:pPr algn="ctr" rtl="0" fontAlgn="ctr"/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with respect to </a:t>
                      </a:r>
                    </a:p>
                    <a:p>
                      <a:pPr algn="ctr" rtl="0" fontAlgn="ctr"/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T2m (%)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0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Difference </a:t>
                      </a:r>
                    </a:p>
                    <a:p>
                      <a:pPr algn="ctr" rtl="0" fontAlgn="ctr"/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with respect to </a:t>
                      </a:r>
                    </a:p>
                    <a:p>
                      <a:pPr algn="ctr" rtl="0" fontAlgn="ctr"/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365 days (%)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56075"/>
                  </a:ext>
                </a:extLst>
              </a:tr>
              <a:tr h="252467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SU (ndays)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-8.9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70.6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034846"/>
                  </a:ext>
                </a:extLst>
              </a:tr>
              <a:tr h="252467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ID (ndays)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139.1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760785"/>
                  </a:ext>
                </a:extLst>
              </a:tr>
              <a:tr h="252467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TR (ndays)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405733"/>
                  </a:ext>
                </a:extLst>
              </a:tr>
              <a:tr h="252467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FD (ndays)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136.5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51.5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14.1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229229"/>
                  </a:ext>
                </a:extLst>
              </a:tr>
              <a:tr h="252467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TNlt2 (</a:t>
                      </a:r>
                      <a:r>
                        <a:rPr lang="en-GB" sz="1100" b="0" i="0" u="none" strike="noStrike" err="1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ndays</a:t>
                      </a:r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172.3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204.8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720743"/>
                  </a:ext>
                </a:extLst>
              </a:tr>
              <a:tr h="318428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TNltm2 (ndays)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169.9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65.9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63.4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612697"/>
                  </a:ext>
                </a:extLst>
              </a:tr>
              <a:tr h="318428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TNltm20 (</a:t>
                      </a:r>
                      <a:r>
                        <a:rPr lang="en-GB" sz="1100" b="0" i="0" u="none" strike="noStrike" err="1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ndays</a:t>
                      </a:r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12.1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16.2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133.9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71338"/>
                  </a:ext>
                </a:extLst>
              </a:tr>
              <a:tr h="318428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TXge30 (ndays)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83.3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621350"/>
                  </a:ext>
                </a:extLst>
              </a:tr>
              <a:tr h="318428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TXge35 (ndays)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71409"/>
                  </a:ext>
                </a:extLst>
              </a:tr>
              <a:tr h="252467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TXx (°C)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-8.2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50.9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515142"/>
                  </a:ext>
                </a:extLst>
              </a:tr>
              <a:tr h="252467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TXn (°C)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-11.5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-13.8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600.0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85214"/>
                  </a:ext>
                </a:extLst>
              </a:tr>
              <a:tr h="252467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TNx (°C)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47.1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952166"/>
                  </a:ext>
                </a:extLst>
              </a:tr>
              <a:tr h="252467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TNn (°C)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-6.3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-14.9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-8.6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136.5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674855"/>
                  </a:ext>
                </a:extLst>
              </a:tr>
              <a:tr h="252467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TXm (°C)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-1.9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-11.2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120.4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42843"/>
                  </a:ext>
                </a:extLst>
              </a:tr>
              <a:tr h="252467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TNm (°C)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-5.2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388.9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164967"/>
                  </a:ext>
                </a:extLst>
              </a:tr>
              <a:tr h="252467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DTR (°C)</a:t>
                      </a:r>
                    </a:p>
                  </a:txBody>
                  <a:tcPr marL="6668" marR="6668" marT="6668" marB="0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-3.7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50.7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68" marR="6668" marT="6668" marB="0" anchor="ctr"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026173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25BBE19E-12F1-301E-B029-608C2508C4C3}"/>
              </a:ext>
            </a:extLst>
          </p:cNvPr>
          <p:cNvSpPr/>
          <p:nvPr/>
        </p:nvSpPr>
        <p:spPr>
          <a:xfrm>
            <a:off x="5339986" y="1824225"/>
            <a:ext cx="286535" cy="2474876"/>
          </a:xfrm>
          <a:prstGeom prst="leftBrace">
            <a:avLst>
              <a:gd name="adj1" fmla="val 60965"/>
              <a:gd name="adj2" fmla="val 3641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C0402949-285A-7B65-3DCC-FA53D1E4E5E5}"/>
              </a:ext>
            </a:extLst>
          </p:cNvPr>
          <p:cNvSpPr/>
          <p:nvPr/>
        </p:nvSpPr>
        <p:spPr>
          <a:xfrm>
            <a:off x="5339986" y="4368038"/>
            <a:ext cx="278993" cy="1732321"/>
          </a:xfrm>
          <a:prstGeom prst="leftBrace">
            <a:avLst>
              <a:gd name="adj1" fmla="val 73198"/>
              <a:gd name="adj2" fmla="val 3939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9E24273-41CB-D59D-F34A-22F1B84B8E57}"/>
              </a:ext>
            </a:extLst>
          </p:cNvPr>
          <p:cNvSpPr/>
          <p:nvPr/>
        </p:nvSpPr>
        <p:spPr>
          <a:xfrm rot="10800000">
            <a:off x="11194129" y="1824223"/>
            <a:ext cx="286535" cy="2474876"/>
          </a:xfrm>
          <a:prstGeom prst="leftBrace">
            <a:avLst>
              <a:gd name="adj1" fmla="val 60965"/>
              <a:gd name="adj2" fmla="val 3979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356BA6DD-BCF5-B493-A910-2519A4F3B4BB}"/>
              </a:ext>
            </a:extLst>
          </p:cNvPr>
          <p:cNvSpPr/>
          <p:nvPr/>
        </p:nvSpPr>
        <p:spPr>
          <a:xfrm rot="10800000">
            <a:off x="11226788" y="4368037"/>
            <a:ext cx="278993" cy="1737544"/>
          </a:xfrm>
          <a:prstGeom prst="leftBrace">
            <a:avLst>
              <a:gd name="adj1" fmla="val 73198"/>
              <a:gd name="adj2" fmla="val 6547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04198-1D42-9324-F9CC-E12A62C6F845}"/>
              </a:ext>
            </a:extLst>
          </p:cNvPr>
          <p:cNvSpPr txBox="1"/>
          <p:nvPr/>
        </p:nvSpPr>
        <p:spPr>
          <a:xfrm>
            <a:off x="5704257" y="6100360"/>
            <a:ext cx="443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1200" b="1">
                <a:latin typeface="Calibri" panose="020F0502020204030204" pitchFamily="34" charset="0"/>
                <a:cs typeface="Calibri" panose="020F0502020204030204" pitchFamily="34" charset="0"/>
              </a:rPr>
              <a:t>Threshold- and value-based indices for N. Europe (AR6 region 16)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436F3C-A279-A1E7-A6BB-008538DBE7C2}"/>
              </a:ext>
            </a:extLst>
          </p:cNvPr>
          <p:cNvSpPr/>
          <p:nvPr/>
        </p:nvSpPr>
        <p:spPr>
          <a:xfrm>
            <a:off x="6833315" y="1801995"/>
            <a:ext cx="4292956" cy="2532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856398-D63D-10F5-CFA2-7D74E069B031}"/>
              </a:ext>
            </a:extLst>
          </p:cNvPr>
          <p:cNvSpPr/>
          <p:nvPr/>
        </p:nvSpPr>
        <p:spPr>
          <a:xfrm>
            <a:off x="6833317" y="2314833"/>
            <a:ext cx="4292955" cy="240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77D431-44F3-3631-FAF7-83C827314DBC}"/>
              </a:ext>
            </a:extLst>
          </p:cNvPr>
          <p:cNvSpPr/>
          <p:nvPr/>
        </p:nvSpPr>
        <p:spPr>
          <a:xfrm>
            <a:off x="6833317" y="2813917"/>
            <a:ext cx="4292955" cy="240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26274F-D2CA-D0F8-3E90-F3FF0F6A3F4B}"/>
              </a:ext>
            </a:extLst>
          </p:cNvPr>
          <p:cNvSpPr/>
          <p:nvPr/>
        </p:nvSpPr>
        <p:spPr>
          <a:xfrm>
            <a:off x="6833315" y="3374821"/>
            <a:ext cx="4315688" cy="314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2B8BFF-2201-CE11-DD94-DCF0F6B9E90D}"/>
              </a:ext>
            </a:extLst>
          </p:cNvPr>
          <p:cNvSpPr/>
          <p:nvPr/>
        </p:nvSpPr>
        <p:spPr>
          <a:xfrm>
            <a:off x="6813460" y="4831605"/>
            <a:ext cx="4325616" cy="269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88682-6BB3-E623-992B-16D5F2CC9CED}"/>
              </a:ext>
            </a:extLst>
          </p:cNvPr>
          <p:cNvSpPr/>
          <p:nvPr/>
        </p:nvSpPr>
        <p:spPr>
          <a:xfrm>
            <a:off x="6813459" y="5836527"/>
            <a:ext cx="4312812" cy="269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3035DA-6C1D-8C25-A918-DB3A82046BD9}"/>
              </a:ext>
            </a:extLst>
          </p:cNvPr>
          <p:cNvSpPr/>
          <p:nvPr/>
        </p:nvSpPr>
        <p:spPr>
          <a:xfrm>
            <a:off x="6833315" y="3698952"/>
            <a:ext cx="4315688" cy="302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59F1B0-AAD9-A318-7ED7-10FB8FA1F437}"/>
              </a:ext>
            </a:extLst>
          </p:cNvPr>
          <p:cNvSpPr/>
          <p:nvPr/>
        </p:nvSpPr>
        <p:spPr>
          <a:xfrm>
            <a:off x="6833315" y="4058899"/>
            <a:ext cx="4325616" cy="24020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endParaRPr lang="en-GB" sz="4267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067ECD-52DD-DB27-A3C1-B841FC25A117}"/>
              </a:ext>
            </a:extLst>
          </p:cNvPr>
          <p:cNvSpPr txBox="1"/>
          <p:nvPr/>
        </p:nvSpPr>
        <p:spPr>
          <a:xfrm>
            <a:off x="3997193" y="4857292"/>
            <a:ext cx="135719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r"/>
            <a:r>
              <a:rPr lang="en-GB" sz="933" b="1">
                <a:latin typeface="+mn-lt"/>
              </a:rPr>
              <a:t>Value-based Indices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A49D6D-DA00-2BD3-E87C-CBC8325CEE85}"/>
              </a:ext>
            </a:extLst>
          </p:cNvPr>
          <p:cNvSpPr txBox="1"/>
          <p:nvPr/>
        </p:nvSpPr>
        <p:spPr>
          <a:xfrm>
            <a:off x="3915693" y="2594442"/>
            <a:ext cx="1506988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r"/>
            <a:r>
              <a:rPr lang="en-GB" sz="933" b="1">
                <a:latin typeface="+mn-lt"/>
              </a:rPr>
              <a:t>Threshold-based Indices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DE310-FA98-5A46-0C50-D310914A7DF4}"/>
              </a:ext>
            </a:extLst>
          </p:cNvPr>
          <p:cNvSpPr txBox="1"/>
          <p:nvPr/>
        </p:nvSpPr>
        <p:spPr>
          <a:xfrm>
            <a:off x="11443531" y="3178213"/>
            <a:ext cx="959797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933" b="1">
                <a:latin typeface="+mn-lt"/>
              </a:rPr>
              <a:t>Annual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58EA8E-AE21-BD49-7A1C-02683795EC7B}"/>
              </a:ext>
            </a:extLst>
          </p:cNvPr>
          <p:cNvSpPr txBox="1"/>
          <p:nvPr/>
        </p:nvSpPr>
        <p:spPr>
          <a:xfrm>
            <a:off x="11461502" y="4834573"/>
            <a:ext cx="959797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933" b="1">
                <a:latin typeface="+mn-lt"/>
              </a:rPr>
              <a:t>Monthly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7FF541-EDA3-06B0-6D32-5EF97D081443}"/>
              </a:ext>
            </a:extLst>
          </p:cNvPr>
          <p:cNvSpPr txBox="1"/>
          <p:nvPr/>
        </p:nvSpPr>
        <p:spPr>
          <a:xfrm>
            <a:off x="-14819" y="5849022"/>
            <a:ext cx="57649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800">
                <a:latin typeface="+mn-lt"/>
              </a:rPr>
              <a:t>1. Good, E.J., 2016. An in situ‐based analysis of the relationship between land surface “skin” and screen‐level air temperatures. </a:t>
            </a:r>
            <a:r>
              <a:rPr lang="en-GB" sz="800" i="1">
                <a:latin typeface="+mn-lt"/>
              </a:rPr>
              <a:t>Journal of Geophysical Research: Atmospheres</a:t>
            </a:r>
            <a:r>
              <a:rPr lang="en-GB" sz="800">
                <a:latin typeface="+mn-lt"/>
              </a:rPr>
              <a:t>, </a:t>
            </a:r>
            <a:r>
              <a:rPr lang="en-GB" sz="800" i="1">
                <a:latin typeface="+mn-lt"/>
              </a:rPr>
              <a:t>121</a:t>
            </a:r>
            <a:r>
              <a:rPr lang="en-GB" sz="800">
                <a:latin typeface="+mn-lt"/>
              </a:rPr>
              <a:t>(15), pp.8801-8819.</a:t>
            </a:r>
            <a:endParaRPr lang="en-GB" sz="80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CCI_landsurfacetemperature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A xmlns="95a6d21c-7db0-4b7e-981f-b4f22b02b9d8">Not of potential interest</TNA>
    <ReviewDate xmlns="95a6d21c-7db0-4b7e-981f-b4f22b02b9d8" xsi:nil="true"/>
  </documentManagement>
</p:properties>
</file>

<file path=customXml/item2.xml><?xml version="1.0" encoding="utf-8"?>
<?mso-contentType ?>
<SharedContentType xmlns="Microsoft.SharePoint.Taxonomy.ContentTypeSync" SourceId="b1bb55a9-a1b5-4196-b12d-1833970ed366" ContentTypeId="0x01010008EC4BDFB4C3D542892399C37F0B505F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et Office Document" ma:contentTypeID="0x01010008EC4BDFB4C3D542892399C37F0B505F00A5E4FF33B30EA542B63537776E4159E2" ma:contentTypeVersion="4" ma:contentTypeDescription="" ma:contentTypeScope="" ma:versionID="dd537bccc674238612c4c6060c86474e">
  <xsd:schema xmlns:xsd="http://www.w3.org/2001/XMLSchema" xmlns:xs="http://www.w3.org/2001/XMLSchema" xmlns:p="http://schemas.microsoft.com/office/2006/metadata/properties" xmlns:ns2="95a6d21c-7db0-4b7e-981f-b4f22b02b9d8" targetNamespace="http://schemas.microsoft.com/office/2006/metadata/properties" ma:root="true" ma:fieldsID="5507fc4fbba77142745f1e2b905ec315" ns2:_="">
    <xsd:import namespace="95a6d21c-7db0-4b7e-981f-b4f22b02b9d8"/>
    <xsd:element name="properties">
      <xsd:complexType>
        <xsd:sequence>
          <xsd:element name="documentManagement">
            <xsd:complexType>
              <xsd:all>
                <xsd:element ref="ns2:TNA" minOccurs="0"/>
                <xsd:element ref="ns2:Review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6d21c-7db0-4b7e-981f-b4f22b02b9d8" elementFormDefault="qualified">
    <xsd:import namespace="http://schemas.microsoft.com/office/2006/documentManagement/types"/>
    <xsd:import namespace="http://schemas.microsoft.com/office/infopath/2007/PartnerControls"/>
    <xsd:element name="TNA" ma:index="1" nillable="true" ma:displayName="TNA" ma:default="Not of potential interest" ma:format="Dropdown" ma:internalName="TNA">
      <xsd:simpleType>
        <xsd:restriction base="dms:Choice">
          <xsd:enumeration value="Not of potential interest"/>
          <xsd:enumeration value="Potential TNA Record"/>
          <xsd:enumeration value="Flagged for TNA"/>
          <xsd:enumeration value="List to TNA"/>
          <xsd:enumeration value="Not listed to TNA"/>
          <xsd:enumeration value="Transferred to TNA"/>
          <xsd:enumeration value="Published by TNA"/>
        </xsd:restriction>
      </xsd:simpleType>
    </xsd:element>
    <xsd:element name="ReviewDate" ma:index="2" nillable="true" ma:displayName="Review Date" ma:format="DateOnly" ma:internalName="Review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34c15f97-4efe-4adb-8bbd-d6a08105d664"/>
    <ds:schemaRef ds:uri="95a6d21c-7db0-4b7e-981f-b4f22b02b9d8"/>
    <ds:schemaRef ds:uri="e19819c7-3cbc-4b1a-8ee3-31d373041e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52772D-148E-410D-9FF5-FE39581CBB8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AFAB7DA-502C-4D34-B2F7-CE2237202E7C}">
  <ds:schemaRefs>
    <ds:schemaRef ds:uri="95a6d21c-7db0-4b7e-981f-b4f22b02b9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7f18161-20d7-4746-87fd-50fe3e3b6619}" enabled="0" method="" siteId="{17f18161-20d7-4746-87fd-50fe3e3b661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CCI_landsurfacetemperature</Template>
  <TotalTime>0</TotalTime>
  <Words>1676</Words>
  <Application>Microsoft Office PowerPoint</Application>
  <PresentationFormat>Widescreen</PresentationFormat>
  <Paragraphs>298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CCI_landsurfacetemperature</vt:lpstr>
      <vt:lpstr>PowerPoint Presentation</vt:lpstr>
      <vt:lpstr>Overview</vt:lpstr>
      <vt:lpstr>Motivation</vt:lpstr>
      <vt:lpstr>PowerPoint Presentation</vt:lpstr>
      <vt:lpstr>PowerPoint Presentation</vt:lpstr>
      <vt:lpstr>Current Indices</vt:lpstr>
      <vt:lpstr>Data Availability</vt:lpstr>
      <vt:lpstr>Results</vt:lpstr>
      <vt:lpstr>Results</vt:lpstr>
      <vt:lpstr>Results</vt:lpstr>
      <vt:lpstr>Conclusions &amp; Next Steps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TITLE OF PRESENTATION</dc:subject>
  <dc:creator>Jérôme Bruniquel</dc:creator>
  <cp:lastModifiedBy>Josh Blannin</cp:lastModifiedBy>
  <cp:revision>12</cp:revision>
  <cp:lastPrinted>2008-08-26T16:26:23Z</cp:lastPrinted>
  <dcterms:created xsi:type="dcterms:W3CDTF">2018-08-24T13:21:33Z</dcterms:created>
  <dcterms:modified xsi:type="dcterms:W3CDTF">2024-12-04T13:02:37Z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0x01010008EC4BDFB4C3D542892399C37F0B505F00A5E4FF33B30EA542B63537776E4159E2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