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slideLayouts/slideLayout3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8" r:id="rId5"/>
    <p:sldMasterId id="2147483950" r:id="rId6"/>
    <p:sldMasterId id="2147483957" r:id="rId7"/>
    <p:sldMasterId id="2147483970" r:id="rId8"/>
  </p:sldMasterIdLst>
  <p:notesMasterIdLst>
    <p:notesMasterId r:id="rId20"/>
  </p:notesMasterIdLst>
  <p:handoutMasterIdLst>
    <p:handoutMasterId r:id="rId21"/>
  </p:handoutMasterIdLst>
  <p:sldIdLst>
    <p:sldId id="256" r:id="rId9"/>
    <p:sldId id="257" r:id="rId10"/>
    <p:sldId id="258" r:id="rId11"/>
    <p:sldId id="262" r:id="rId12"/>
    <p:sldId id="259" r:id="rId13"/>
    <p:sldId id="260" r:id="rId14"/>
    <p:sldId id="264" r:id="rId15"/>
    <p:sldId id="263" r:id="rId16"/>
    <p:sldId id="261" r:id="rId17"/>
    <p:sldId id="265" r:id="rId18"/>
    <p:sldId id="266" r:id="rId19"/>
  </p:sldIdLst>
  <p:sldSz cx="12225338" cy="6858000"/>
  <p:notesSz cx="7023100" cy="93091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61063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122127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83190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244254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3053182" algn="l" defTabSz="1221273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3663818" algn="l" defTabSz="1221273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4274454" algn="l" defTabSz="1221273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4885091" algn="l" defTabSz="1221273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5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>
          <p15:clr>
            <a:srgbClr val="A4A3A4"/>
          </p15:clr>
        </p15:guide>
        <p15:guide id="2" pos="221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bw" scaleToFitPaper="1"/>
  <p:clrMru>
    <a:srgbClr val="003249"/>
    <a:srgbClr val="0432FF"/>
    <a:srgbClr val="FF2600"/>
    <a:srgbClr val="FFFC00"/>
    <a:srgbClr val="8197A6"/>
    <a:srgbClr val="F1666A"/>
    <a:srgbClr val="D9D9D9"/>
    <a:srgbClr val="053249"/>
    <a:srgbClr val="335E6F"/>
    <a:srgbClr val="0061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038" autoAdjust="0"/>
    <p:restoredTop sz="82449" autoAdjust="0"/>
  </p:normalViewPr>
  <p:slideViewPr>
    <p:cSldViewPr snapToGrid="0">
      <p:cViewPr varScale="1">
        <p:scale>
          <a:sx n="104" d="100"/>
          <a:sy n="104" d="100"/>
        </p:scale>
        <p:origin x="1712" y="208"/>
      </p:cViewPr>
      <p:guideLst>
        <p:guide orient="horz" pos="2160"/>
        <p:guide pos="385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0" d="100"/>
          <a:sy n="50" d="100"/>
        </p:scale>
        <p:origin x="-2659" y="-67"/>
      </p:cViewPr>
      <p:guideLst>
        <p:guide orient="horz" pos="2932"/>
        <p:guide pos="221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4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3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7.xml"/><Relationship Id="rId23" Type="http://schemas.openxmlformats.org/officeDocument/2006/relationships/viewProps" Target="view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customXml" Target="../customXml/item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imon Pinnock" userId="ea967e18-8f65-4937-b59d-107e0fb64fc0" providerId="ADAL" clId="{893F6232-FEA4-1B4A-A098-9050A47A8F4B}"/>
    <pc:docChg chg="modSld">
      <pc:chgData name="Simon Pinnock" userId="ea967e18-8f65-4937-b59d-107e0fb64fc0" providerId="ADAL" clId="{893F6232-FEA4-1B4A-A098-9050A47A8F4B}" dt="2024-12-04T21:17:53.744" v="7" actId="122"/>
      <pc:docMkLst>
        <pc:docMk/>
      </pc:docMkLst>
      <pc:sldChg chg="modNotesTx">
        <pc:chgData name="Simon Pinnock" userId="ea967e18-8f65-4937-b59d-107e0fb64fc0" providerId="ADAL" clId="{893F6232-FEA4-1B4A-A098-9050A47A8F4B}" dt="2024-12-04T21:11:28.754" v="0" actId="20577"/>
        <pc:sldMkLst>
          <pc:docMk/>
          <pc:sldMk cId="3190673664" sldId="258"/>
        </pc:sldMkLst>
      </pc:sldChg>
      <pc:sldChg chg="modNotesTx">
        <pc:chgData name="Simon Pinnock" userId="ea967e18-8f65-4937-b59d-107e0fb64fc0" providerId="ADAL" clId="{893F6232-FEA4-1B4A-A098-9050A47A8F4B}" dt="2024-12-04T21:17:00.806" v="3" actId="20577"/>
        <pc:sldMkLst>
          <pc:docMk/>
          <pc:sldMk cId="3891832642" sldId="259"/>
        </pc:sldMkLst>
      </pc:sldChg>
      <pc:sldChg chg="modNotesTx">
        <pc:chgData name="Simon Pinnock" userId="ea967e18-8f65-4937-b59d-107e0fb64fc0" providerId="ADAL" clId="{893F6232-FEA4-1B4A-A098-9050A47A8F4B}" dt="2024-12-04T21:17:20.498" v="5" actId="20577"/>
        <pc:sldMkLst>
          <pc:docMk/>
          <pc:sldMk cId="2287864115" sldId="261"/>
        </pc:sldMkLst>
      </pc:sldChg>
      <pc:sldChg chg="modNotesTx">
        <pc:chgData name="Simon Pinnock" userId="ea967e18-8f65-4937-b59d-107e0fb64fc0" providerId="ADAL" clId="{893F6232-FEA4-1B4A-A098-9050A47A8F4B}" dt="2024-12-04T21:16:40.730" v="2" actId="20577"/>
        <pc:sldMkLst>
          <pc:docMk/>
          <pc:sldMk cId="3001270377" sldId="263"/>
        </pc:sldMkLst>
      </pc:sldChg>
      <pc:sldChg chg="modNotesTx">
        <pc:chgData name="Simon Pinnock" userId="ea967e18-8f65-4937-b59d-107e0fb64fc0" providerId="ADAL" clId="{893F6232-FEA4-1B4A-A098-9050A47A8F4B}" dt="2024-12-04T21:17:08.519" v="4" actId="20577"/>
        <pc:sldMkLst>
          <pc:docMk/>
          <pc:sldMk cId="3465273995" sldId="264"/>
        </pc:sldMkLst>
      </pc:sldChg>
      <pc:sldChg chg="modSp mod">
        <pc:chgData name="Simon Pinnock" userId="ea967e18-8f65-4937-b59d-107e0fb64fc0" providerId="ADAL" clId="{893F6232-FEA4-1B4A-A098-9050A47A8F4B}" dt="2024-12-04T21:17:53.744" v="7" actId="122"/>
        <pc:sldMkLst>
          <pc:docMk/>
          <pc:sldMk cId="2314263860" sldId="266"/>
        </pc:sldMkLst>
        <pc:spChg chg="mod">
          <ac:chgData name="Simon Pinnock" userId="ea967e18-8f65-4937-b59d-107e0fb64fc0" providerId="ADAL" clId="{893F6232-FEA4-1B4A-A098-9050A47A8F4B}" dt="2024-12-04T21:17:53.744" v="7" actId="122"/>
          <ac:spMkLst>
            <pc:docMk/>
            <pc:sldMk cId="2314263860" sldId="266"/>
            <ac:spMk id="33" creationId="{77E1950E-29DB-92EC-5B46-F38939E5D96A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VALUE</c:v>
                </c:pt>
              </c:strCache>
            </c:strRef>
          </c:tx>
          <c:spPr>
            <a:ln>
              <a:noFill/>
            </a:ln>
            <a:effectLst/>
            <a:scene3d>
              <a:camera prst="orthographicFront"/>
              <a:lightRig rig="threePt" dir="t"/>
            </a:scene3d>
            <a:sp3d prstMaterial="matte"/>
          </c:spPr>
          <c:explosion val="5"/>
          <c:dPt>
            <c:idx val="0"/>
            <c:bubble3D val="0"/>
            <c:spPr>
              <a:solidFill>
                <a:srgbClr val="76C8AE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741F-47C1-9996-DF6877D07366}"/>
              </c:ext>
            </c:extLst>
          </c:dPt>
          <c:dPt>
            <c:idx val="1"/>
            <c:bubble3D val="0"/>
            <c:spPr>
              <a:solidFill>
                <a:srgbClr val="00AE9D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741F-47C1-9996-DF6877D07366}"/>
              </c:ext>
            </c:extLst>
          </c:dPt>
          <c:dPt>
            <c:idx val="2"/>
            <c:bubble3D val="0"/>
            <c:spPr>
              <a:solidFill>
                <a:srgbClr val="008E7A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741F-47C1-9996-DF6877D07366}"/>
              </c:ext>
            </c:extLst>
          </c:dPt>
          <c:dPt>
            <c:idx val="3"/>
            <c:bubble3D val="0"/>
            <c:spPr>
              <a:solidFill>
                <a:srgbClr val="006762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741F-47C1-9996-DF6877D07366}"/>
              </c:ext>
            </c:extLst>
          </c:dPt>
          <c:dPt>
            <c:idx val="4"/>
            <c:bubble3D val="0"/>
            <c:spPr>
              <a:solidFill>
                <a:srgbClr val="FFCC4E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741F-47C1-9996-DF6877D07366}"/>
              </c:ext>
            </c:extLst>
          </c:dPt>
          <c:dPt>
            <c:idx val="5"/>
            <c:bubble3D val="0"/>
            <c:spPr>
              <a:solidFill>
                <a:srgbClr val="FBAB18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B-741F-47C1-9996-DF6877D07366}"/>
              </c:ext>
            </c:extLst>
          </c:dPt>
          <c:dPt>
            <c:idx val="6"/>
            <c:bubble3D val="0"/>
            <c:spPr>
              <a:solidFill>
                <a:srgbClr val="F4792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D-741F-47C1-9996-DF6877D07366}"/>
              </c:ext>
            </c:extLst>
          </c:dPt>
          <c:dPt>
            <c:idx val="7"/>
            <c:bubble3D val="0"/>
            <c:spPr>
              <a:solidFill>
                <a:srgbClr val="A75534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F-741F-47C1-9996-DF6877D07366}"/>
              </c:ext>
            </c:extLst>
          </c:dPt>
          <c:dPt>
            <c:idx val="8"/>
            <c:bubble3D val="0"/>
            <c:spPr>
              <a:solidFill>
                <a:srgbClr val="F1666A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1-741F-47C1-9996-DF6877D07366}"/>
              </c:ext>
            </c:extLst>
          </c:dPt>
          <c:dPt>
            <c:idx val="9"/>
            <c:bubble3D val="0"/>
            <c:spPr>
              <a:solidFill>
                <a:srgbClr val="ED1B2F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3-741F-47C1-9996-DF6877D07366}"/>
              </c:ext>
            </c:extLst>
          </c:dPt>
          <c:dPt>
            <c:idx val="10"/>
            <c:bubble3D val="0"/>
            <c:spPr>
              <a:solidFill>
                <a:srgbClr val="CF1D39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5-741F-47C1-9996-DF6877D07366}"/>
              </c:ext>
            </c:extLst>
          </c:dPt>
          <c:dPt>
            <c:idx val="11"/>
            <c:bubble3D val="0"/>
            <c:spPr>
              <a:solidFill>
                <a:srgbClr val="960136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7-741F-47C1-9996-DF6877D07366}"/>
              </c:ext>
            </c:extLst>
          </c:dPt>
          <c:dPt>
            <c:idx val="12"/>
            <c:bubble3D val="0"/>
            <c:spPr>
              <a:solidFill>
                <a:srgbClr val="6DCFF6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9-741F-47C1-9996-DF6877D07366}"/>
              </c:ext>
            </c:extLst>
          </c:dPt>
          <c:dPt>
            <c:idx val="13"/>
            <c:bubble3D val="0"/>
            <c:spPr>
              <a:solidFill>
                <a:srgbClr val="009BDB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B-741F-47C1-9996-DF6877D07366}"/>
              </c:ext>
            </c:extLst>
          </c:dPt>
          <c:dPt>
            <c:idx val="14"/>
            <c:bubble3D val="0"/>
            <c:spPr>
              <a:solidFill>
                <a:srgbClr val="00619E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D-741F-47C1-9996-DF6877D07366}"/>
              </c:ext>
            </c:extLst>
          </c:dPt>
          <c:dPt>
            <c:idx val="15"/>
            <c:bubble3D val="0"/>
            <c:spPr>
              <a:solidFill>
                <a:srgbClr val="1E3378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F-741F-47C1-9996-DF6877D07366}"/>
              </c:ext>
            </c:extLst>
          </c:dPt>
          <c:dPt>
            <c:idx val="16"/>
            <c:bubble3D val="0"/>
            <c:spPr>
              <a:solidFill>
                <a:srgbClr val="76C8AE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1-741F-47C1-9996-DF6877D07366}"/>
              </c:ext>
            </c:extLst>
          </c:dPt>
          <c:dPt>
            <c:idx val="17"/>
            <c:bubble3D val="0"/>
            <c:spPr>
              <a:solidFill>
                <a:srgbClr val="00AE9D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3-741F-47C1-9996-DF6877D07366}"/>
              </c:ext>
            </c:extLst>
          </c:dPt>
          <c:dPt>
            <c:idx val="18"/>
            <c:bubble3D val="0"/>
            <c:spPr>
              <a:solidFill>
                <a:srgbClr val="008E7A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5-741F-47C1-9996-DF6877D07366}"/>
              </c:ext>
            </c:extLst>
          </c:dPt>
          <c:dPt>
            <c:idx val="19"/>
            <c:bubble3D val="0"/>
            <c:spPr>
              <a:solidFill>
                <a:srgbClr val="006762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7-741F-47C1-9996-DF6877D07366}"/>
              </c:ext>
            </c:extLst>
          </c:dPt>
          <c:dPt>
            <c:idx val="20"/>
            <c:bubble3D val="0"/>
            <c:spPr>
              <a:solidFill>
                <a:srgbClr val="FFCC4E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9-741F-47C1-9996-DF6877D07366}"/>
              </c:ext>
            </c:extLst>
          </c:dPt>
          <c:dPt>
            <c:idx val="21"/>
            <c:bubble3D val="0"/>
            <c:spPr>
              <a:solidFill>
                <a:srgbClr val="FFDE0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B-741F-47C1-9996-DF6877D07366}"/>
              </c:ext>
            </c:extLst>
          </c:dPt>
          <c:dPt>
            <c:idx val="22"/>
            <c:bubble3D val="0"/>
            <c:spPr>
              <a:solidFill>
                <a:srgbClr val="F4792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D-741F-47C1-9996-DF6877D07366}"/>
              </c:ext>
            </c:extLst>
          </c:dPt>
          <c:dPt>
            <c:idx val="23"/>
            <c:bubble3D val="0"/>
            <c:spPr>
              <a:solidFill>
                <a:srgbClr val="A75534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F-741F-47C1-9996-DF6877D07366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741F-47C1-9996-DF6877D07366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2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741F-47C1-9996-DF6877D07366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3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5-741F-47C1-9996-DF6877D07366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4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7-741F-47C1-9996-DF6877D07366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5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9-741F-47C1-9996-DF6877D07366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6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B-741F-47C1-9996-DF6877D07366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1">
                          <a:lumMod val="6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D-741F-47C1-9996-DF6877D07366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2">
                          <a:lumMod val="6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F-741F-47C1-9996-DF6877D07366}"/>
                </c:ext>
              </c:extLst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3">
                          <a:lumMod val="6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1-741F-47C1-9996-DF6877D07366}"/>
                </c:ext>
              </c:extLst>
            </c:dLbl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4">
                          <a:lumMod val="6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3-741F-47C1-9996-DF6877D07366}"/>
                </c:ext>
              </c:extLst>
            </c:dLbl>
            <c:dLbl>
              <c:idx val="1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5">
                          <a:lumMod val="6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5-741F-47C1-9996-DF6877D07366}"/>
                </c:ext>
              </c:extLst>
            </c:dLbl>
            <c:dLbl>
              <c:idx val="1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6">
                          <a:lumMod val="6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7-741F-47C1-9996-DF6877D07366}"/>
                </c:ext>
              </c:extLst>
            </c:dLbl>
            <c:dLbl>
              <c:idx val="1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1">
                          <a:lumMod val="80000"/>
                          <a:lumOff val="2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9-741F-47C1-9996-DF6877D07366}"/>
                </c:ext>
              </c:extLst>
            </c:dLbl>
            <c:dLbl>
              <c:idx val="1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2">
                          <a:lumMod val="80000"/>
                          <a:lumOff val="2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B-741F-47C1-9996-DF6877D07366}"/>
                </c:ext>
              </c:extLst>
            </c:dLbl>
            <c:dLbl>
              <c:idx val="1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3">
                          <a:lumMod val="80000"/>
                          <a:lumOff val="2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D-741F-47C1-9996-DF6877D07366}"/>
                </c:ext>
              </c:extLst>
            </c:dLbl>
            <c:dLbl>
              <c:idx val="1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4">
                          <a:lumMod val="80000"/>
                          <a:lumOff val="2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F-741F-47C1-9996-DF6877D07366}"/>
                </c:ext>
              </c:extLst>
            </c:dLbl>
            <c:dLbl>
              <c:idx val="1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5">
                          <a:lumMod val="80000"/>
                          <a:lumOff val="2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1-741F-47C1-9996-DF6877D07366}"/>
                </c:ext>
              </c:extLst>
            </c:dLbl>
            <c:dLbl>
              <c:idx val="1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6">
                          <a:lumMod val="80000"/>
                          <a:lumOff val="2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3-741F-47C1-9996-DF6877D07366}"/>
                </c:ext>
              </c:extLst>
            </c:dLbl>
            <c:dLbl>
              <c:idx val="1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1">
                          <a:lumMod val="8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5-741F-47C1-9996-DF6877D07366}"/>
                </c:ext>
              </c:extLst>
            </c:dLbl>
            <c:dLbl>
              <c:idx val="1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2">
                          <a:lumMod val="8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7-741F-47C1-9996-DF6877D07366}"/>
                </c:ext>
              </c:extLst>
            </c:dLbl>
            <c:dLbl>
              <c:idx val="2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3">
                          <a:lumMod val="8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9-741F-47C1-9996-DF6877D07366}"/>
                </c:ext>
              </c:extLst>
            </c:dLbl>
            <c:dLbl>
              <c:idx val="2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4">
                          <a:lumMod val="8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B-741F-47C1-9996-DF6877D07366}"/>
                </c:ext>
              </c:extLst>
            </c:dLbl>
            <c:dLbl>
              <c:idx val="2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5">
                          <a:lumMod val="8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D-741F-47C1-9996-DF6877D07366}"/>
                </c:ext>
              </c:extLst>
            </c:dLbl>
            <c:dLbl>
              <c:idx val="2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6">
                          <a:lumMod val="8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F-741F-47C1-9996-DF6877D0736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330" b="1" i="0" u="sng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1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Sheet1!$A$2:$A$25</c:f>
              <c:strCache>
                <c:ptCount val="24"/>
                <c:pt idx="0">
                  <c:v>1st Entry</c:v>
                </c:pt>
                <c:pt idx="1">
                  <c:v>2nd Entry</c:v>
                </c:pt>
                <c:pt idx="2">
                  <c:v>3rd Entry</c:v>
                </c:pt>
                <c:pt idx="3">
                  <c:v>4th Entry</c:v>
                </c:pt>
                <c:pt idx="4">
                  <c:v>5th Entry</c:v>
                </c:pt>
                <c:pt idx="5">
                  <c:v>6th Entry</c:v>
                </c:pt>
                <c:pt idx="6">
                  <c:v>7th Entry</c:v>
                </c:pt>
                <c:pt idx="7">
                  <c:v>8th Entry</c:v>
                </c:pt>
                <c:pt idx="8">
                  <c:v>9th Entry</c:v>
                </c:pt>
                <c:pt idx="9">
                  <c:v>10th Entry</c:v>
                </c:pt>
                <c:pt idx="10">
                  <c:v>11th Entry</c:v>
                </c:pt>
                <c:pt idx="11">
                  <c:v>12th Entry</c:v>
                </c:pt>
                <c:pt idx="12">
                  <c:v>13th Entry</c:v>
                </c:pt>
                <c:pt idx="13">
                  <c:v>14th Entry</c:v>
                </c:pt>
                <c:pt idx="14">
                  <c:v>15th Entry</c:v>
                </c:pt>
                <c:pt idx="15">
                  <c:v>16th Entry</c:v>
                </c:pt>
                <c:pt idx="16">
                  <c:v>17th Entry</c:v>
                </c:pt>
                <c:pt idx="17">
                  <c:v>18th Entry</c:v>
                </c:pt>
                <c:pt idx="18">
                  <c:v>19th Entry</c:v>
                </c:pt>
                <c:pt idx="19">
                  <c:v>20th Entry</c:v>
                </c:pt>
                <c:pt idx="20">
                  <c:v>21th Entry</c:v>
                </c:pt>
                <c:pt idx="21">
                  <c:v>22th Entry</c:v>
                </c:pt>
                <c:pt idx="22">
                  <c:v>23th Entry</c:v>
                </c:pt>
                <c:pt idx="23">
                  <c:v>24th Entry</c:v>
                </c:pt>
              </c:strCache>
            </c:strRef>
          </c:cat>
          <c:val>
            <c:numRef>
              <c:f>Sheet1!$B$2:$B$25</c:f>
              <c:numCache>
                <c:formatCode>General</c:formatCode>
                <c:ptCount val="24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  <c:pt idx="4">
                  <c:v>10</c:v>
                </c:pt>
                <c:pt idx="5">
                  <c:v>10</c:v>
                </c:pt>
                <c:pt idx="6">
                  <c:v>10</c:v>
                </c:pt>
                <c:pt idx="7">
                  <c:v>10</c:v>
                </c:pt>
                <c:pt idx="8">
                  <c:v>10</c:v>
                </c:pt>
                <c:pt idx="9">
                  <c:v>10</c:v>
                </c:pt>
                <c:pt idx="10">
                  <c:v>10</c:v>
                </c:pt>
                <c:pt idx="11">
                  <c:v>10</c:v>
                </c:pt>
                <c:pt idx="12">
                  <c:v>10</c:v>
                </c:pt>
                <c:pt idx="13">
                  <c:v>10</c:v>
                </c:pt>
                <c:pt idx="14">
                  <c:v>10</c:v>
                </c:pt>
                <c:pt idx="15">
                  <c:v>10</c:v>
                </c:pt>
                <c:pt idx="16">
                  <c:v>10</c:v>
                </c:pt>
                <c:pt idx="17">
                  <c:v>10</c:v>
                </c:pt>
                <c:pt idx="18">
                  <c:v>10</c:v>
                </c:pt>
                <c:pt idx="19">
                  <c:v>10</c:v>
                </c:pt>
                <c:pt idx="20">
                  <c:v>10</c:v>
                </c:pt>
                <c:pt idx="21">
                  <c:v>10</c:v>
                </c:pt>
                <c:pt idx="22">
                  <c:v>10</c:v>
                </c:pt>
                <c:pt idx="2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0-741F-47C1-9996-DF6877D07366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u="sng"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0"/>
    </c:view3D>
    <c:floor>
      <c:thickness val="0"/>
      <c:spPr>
        <a:solidFill>
          <a:schemeClr val="accent1">
            <a:alpha val="30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7916454801487282E-2"/>
          <c:y val="5.9660478663425089E-2"/>
          <c:w val="0.93792021248511792"/>
          <c:h val="0.5939151379666165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VALUE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76C8AE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1504-4AAD-8BCA-155C626759E1}"/>
              </c:ext>
            </c:extLst>
          </c:dPt>
          <c:dPt>
            <c:idx val="1"/>
            <c:invertIfNegative val="0"/>
            <c:bubble3D val="0"/>
            <c:spPr>
              <a:solidFill>
                <a:srgbClr val="00AE9D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1504-4AAD-8BCA-155C626759E1}"/>
              </c:ext>
            </c:extLst>
          </c:dPt>
          <c:dPt>
            <c:idx val="2"/>
            <c:invertIfNegative val="0"/>
            <c:bubble3D val="0"/>
            <c:spPr>
              <a:solidFill>
                <a:srgbClr val="008E7A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1504-4AAD-8BCA-155C626759E1}"/>
              </c:ext>
            </c:extLst>
          </c:dPt>
          <c:dPt>
            <c:idx val="3"/>
            <c:invertIfNegative val="0"/>
            <c:bubble3D val="0"/>
            <c:spPr>
              <a:solidFill>
                <a:srgbClr val="006762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7-1504-4AAD-8BCA-155C626759E1}"/>
              </c:ext>
            </c:extLst>
          </c:dPt>
          <c:dPt>
            <c:idx val="4"/>
            <c:invertIfNegative val="0"/>
            <c:bubble3D val="0"/>
            <c:spPr>
              <a:solidFill>
                <a:srgbClr val="FFCC4E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9-1504-4AAD-8BCA-155C626759E1}"/>
              </c:ext>
            </c:extLst>
          </c:dPt>
          <c:dPt>
            <c:idx val="5"/>
            <c:invertIfNegative val="0"/>
            <c:bubble3D val="0"/>
            <c:spPr>
              <a:solidFill>
                <a:srgbClr val="FBAB18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B-1504-4AAD-8BCA-155C626759E1}"/>
              </c:ext>
            </c:extLst>
          </c:dPt>
          <c:dPt>
            <c:idx val="6"/>
            <c:invertIfNegative val="0"/>
            <c:bubble3D val="0"/>
            <c:spPr>
              <a:solidFill>
                <a:srgbClr val="F4792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D-1504-4AAD-8BCA-155C626759E1}"/>
              </c:ext>
            </c:extLst>
          </c:dPt>
          <c:dPt>
            <c:idx val="7"/>
            <c:invertIfNegative val="0"/>
            <c:bubble3D val="0"/>
            <c:spPr>
              <a:solidFill>
                <a:srgbClr val="A75534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F-1504-4AAD-8BCA-155C626759E1}"/>
              </c:ext>
            </c:extLst>
          </c:dPt>
          <c:dPt>
            <c:idx val="8"/>
            <c:invertIfNegative val="0"/>
            <c:bubble3D val="0"/>
            <c:spPr>
              <a:solidFill>
                <a:srgbClr val="F1666A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1-1504-4AAD-8BCA-155C626759E1}"/>
              </c:ext>
            </c:extLst>
          </c:dPt>
          <c:dPt>
            <c:idx val="9"/>
            <c:invertIfNegative val="0"/>
            <c:bubble3D val="0"/>
            <c:spPr>
              <a:solidFill>
                <a:srgbClr val="ED1B2F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3-1504-4AAD-8BCA-155C626759E1}"/>
              </c:ext>
            </c:extLst>
          </c:dPt>
          <c:dPt>
            <c:idx val="10"/>
            <c:invertIfNegative val="0"/>
            <c:bubble3D val="0"/>
            <c:spPr>
              <a:solidFill>
                <a:srgbClr val="CF1D39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5-1504-4AAD-8BCA-155C626759E1}"/>
              </c:ext>
            </c:extLst>
          </c:dPt>
          <c:dPt>
            <c:idx val="11"/>
            <c:invertIfNegative val="0"/>
            <c:bubble3D val="0"/>
            <c:spPr>
              <a:solidFill>
                <a:srgbClr val="960136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7-1504-4AAD-8BCA-155C626759E1}"/>
              </c:ext>
            </c:extLst>
          </c:dPt>
          <c:dPt>
            <c:idx val="12"/>
            <c:invertIfNegative val="0"/>
            <c:bubble3D val="0"/>
            <c:spPr>
              <a:solidFill>
                <a:srgbClr val="6DCFF6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9-1504-4AAD-8BCA-155C626759E1}"/>
              </c:ext>
            </c:extLst>
          </c:dPt>
          <c:dPt>
            <c:idx val="13"/>
            <c:invertIfNegative val="0"/>
            <c:bubble3D val="0"/>
            <c:spPr>
              <a:solidFill>
                <a:srgbClr val="009BDB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B-1504-4AAD-8BCA-155C626759E1}"/>
              </c:ext>
            </c:extLst>
          </c:dPt>
          <c:dPt>
            <c:idx val="14"/>
            <c:invertIfNegative val="0"/>
            <c:bubble3D val="0"/>
            <c:spPr>
              <a:solidFill>
                <a:srgbClr val="00619E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D-1504-4AAD-8BCA-155C626759E1}"/>
              </c:ext>
            </c:extLst>
          </c:dPt>
          <c:dPt>
            <c:idx val="15"/>
            <c:invertIfNegative val="0"/>
            <c:bubble3D val="0"/>
            <c:spPr>
              <a:solidFill>
                <a:srgbClr val="1E3378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F-1504-4AAD-8BCA-155C626759E1}"/>
              </c:ext>
            </c:extLst>
          </c:dPt>
          <c:dPt>
            <c:idx val="16"/>
            <c:invertIfNegative val="0"/>
            <c:bubble3D val="0"/>
            <c:spPr>
              <a:solidFill>
                <a:srgbClr val="76C8AE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1-1504-4AAD-8BCA-155C626759E1}"/>
              </c:ext>
            </c:extLst>
          </c:dPt>
          <c:dPt>
            <c:idx val="17"/>
            <c:invertIfNegative val="0"/>
            <c:bubble3D val="0"/>
            <c:spPr>
              <a:solidFill>
                <a:srgbClr val="00AE9D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3-1504-4AAD-8BCA-155C626759E1}"/>
              </c:ext>
            </c:extLst>
          </c:dPt>
          <c:dPt>
            <c:idx val="18"/>
            <c:invertIfNegative val="0"/>
            <c:bubble3D val="0"/>
            <c:spPr>
              <a:solidFill>
                <a:srgbClr val="008E7A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5-1504-4AAD-8BCA-155C626759E1}"/>
              </c:ext>
            </c:extLst>
          </c:dPt>
          <c:dPt>
            <c:idx val="19"/>
            <c:invertIfNegative val="0"/>
            <c:bubble3D val="0"/>
            <c:spPr>
              <a:solidFill>
                <a:srgbClr val="006762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7-1504-4AAD-8BCA-155C626759E1}"/>
              </c:ext>
            </c:extLst>
          </c:dPt>
          <c:dPt>
            <c:idx val="20"/>
            <c:invertIfNegative val="0"/>
            <c:bubble3D val="0"/>
            <c:spPr>
              <a:solidFill>
                <a:srgbClr val="FFCC4E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9-1504-4AAD-8BCA-155C626759E1}"/>
              </c:ext>
            </c:extLst>
          </c:dPt>
          <c:dPt>
            <c:idx val="21"/>
            <c:invertIfNegative val="0"/>
            <c:bubble3D val="0"/>
            <c:spPr>
              <a:solidFill>
                <a:srgbClr val="FBAB18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B-1504-4AAD-8BCA-155C626759E1}"/>
              </c:ext>
            </c:extLst>
          </c:dPt>
          <c:dPt>
            <c:idx val="22"/>
            <c:invertIfNegative val="0"/>
            <c:bubble3D val="0"/>
            <c:spPr>
              <a:solidFill>
                <a:srgbClr val="F4792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D-1504-4AAD-8BCA-155C626759E1}"/>
              </c:ext>
            </c:extLst>
          </c:dPt>
          <c:dPt>
            <c:idx val="23"/>
            <c:invertIfNegative val="0"/>
            <c:bubble3D val="0"/>
            <c:spPr>
              <a:solidFill>
                <a:srgbClr val="A75534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F-1504-4AAD-8BCA-155C626759E1}"/>
              </c:ext>
            </c:extLst>
          </c:dPt>
          <c:cat>
            <c:strRef>
              <c:f>Sheet1!$A$2:$A$25</c:f>
              <c:strCache>
                <c:ptCount val="24"/>
                <c:pt idx="0">
                  <c:v>1st Entry</c:v>
                </c:pt>
                <c:pt idx="1">
                  <c:v>2nd Entry</c:v>
                </c:pt>
                <c:pt idx="2">
                  <c:v>3rd Entry</c:v>
                </c:pt>
                <c:pt idx="3">
                  <c:v>4th Entry</c:v>
                </c:pt>
                <c:pt idx="4">
                  <c:v>5th Entry</c:v>
                </c:pt>
                <c:pt idx="5">
                  <c:v>6th Entry</c:v>
                </c:pt>
                <c:pt idx="6">
                  <c:v>7th Entry</c:v>
                </c:pt>
                <c:pt idx="7">
                  <c:v>8th Entry</c:v>
                </c:pt>
                <c:pt idx="8">
                  <c:v>9th Entry</c:v>
                </c:pt>
                <c:pt idx="9">
                  <c:v>10th Entry</c:v>
                </c:pt>
                <c:pt idx="10">
                  <c:v>11th Entry</c:v>
                </c:pt>
                <c:pt idx="11">
                  <c:v>12th Entry</c:v>
                </c:pt>
                <c:pt idx="12">
                  <c:v>13th Entry</c:v>
                </c:pt>
                <c:pt idx="13">
                  <c:v>14th Entry</c:v>
                </c:pt>
                <c:pt idx="14">
                  <c:v>15th Entry</c:v>
                </c:pt>
                <c:pt idx="15">
                  <c:v>16th Entry</c:v>
                </c:pt>
                <c:pt idx="16">
                  <c:v>17th Entry</c:v>
                </c:pt>
                <c:pt idx="17">
                  <c:v>18th Entry</c:v>
                </c:pt>
                <c:pt idx="18">
                  <c:v>19th Entry</c:v>
                </c:pt>
                <c:pt idx="19">
                  <c:v>20th Entry</c:v>
                </c:pt>
                <c:pt idx="20">
                  <c:v>21th Entry</c:v>
                </c:pt>
                <c:pt idx="21">
                  <c:v>22th Entry</c:v>
                </c:pt>
                <c:pt idx="22">
                  <c:v>23th Entry</c:v>
                </c:pt>
                <c:pt idx="23">
                  <c:v>24th Entry</c:v>
                </c:pt>
              </c:strCache>
            </c:strRef>
          </c:cat>
          <c:val>
            <c:numRef>
              <c:f>Sheet1!$B$2:$B$25</c:f>
              <c:numCache>
                <c:formatCode>General</c:formatCode>
                <c:ptCount val="24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  <c:pt idx="4">
                  <c:v>10</c:v>
                </c:pt>
                <c:pt idx="5">
                  <c:v>10</c:v>
                </c:pt>
                <c:pt idx="6">
                  <c:v>10</c:v>
                </c:pt>
                <c:pt idx="7">
                  <c:v>10</c:v>
                </c:pt>
                <c:pt idx="8">
                  <c:v>10</c:v>
                </c:pt>
                <c:pt idx="9">
                  <c:v>10</c:v>
                </c:pt>
                <c:pt idx="10">
                  <c:v>10</c:v>
                </c:pt>
                <c:pt idx="11">
                  <c:v>10</c:v>
                </c:pt>
                <c:pt idx="12">
                  <c:v>10</c:v>
                </c:pt>
                <c:pt idx="13">
                  <c:v>10</c:v>
                </c:pt>
                <c:pt idx="14">
                  <c:v>10</c:v>
                </c:pt>
                <c:pt idx="15">
                  <c:v>10</c:v>
                </c:pt>
                <c:pt idx="16">
                  <c:v>10</c:v>
                </c:pt>
                <c:pt idx="17">
                  <c:v>10</c:v>
                </c:pt>
                <c:pt idx="18">
                  <c:v>10</c:v>
                </c:pt>
                <c:pt idx="19">
                  <c:v>10</c:v>
                </c:pt>
                <c:pt idx="20">
                  <c:v>10</c:v>
                </c:pt>
                <c:pt idx="21">
                  <c:v>10</c:v>
                </c:pt>
                <c:pt idx="22">
                  <c:v>10</c:v>
                </c:pt>
                <c:pt idx="2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0-1504-4AAD-8BCA-155C626759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0"/>
        <c:gapDepth val="10"/>
        <c:shape val="box"/>
        <c:axId val="1929698128"/>
        <c:axId val="1929700880"/>
        <c:axId val="0"/>
      </c:bar3DChart>
      <c:catAx>
        <c:axId val="192969812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lt1">
                  <a:lumMod val="60000"/>
                  <a:lumOff val="4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spc="150" normalizeH="0" baseline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929700880"/>
        <c:crosses val="autoZero"/>
        <c:auto val="1"/>
        <c:lblAlgn val="ctr"/>
        <c:lblOffset val="100"/>
        <c:noMultiLvlLbl val="0"/>
      </c:catAx>
      <c:valAx>
        <c:axId val="1929700880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9296981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5">
  <cs:axisTitle>
    <cs:lnRef idx="0"/>
    <cs:fillRef idx="0"/>
    <cs:effectRef idx="0"/>
    <cs:fontRef idx="minor">
      <a:schemeClr val="lt1"/>
    </cs:fontRef>
    <cs:defRPr sz="1197" b="1" kern="1200"/>
  </cs:axisTitle>
  <cs:categoryAxis>
    <cs:lnRef idx="0">
      <cs:styleClr val="0"/>
    </cs:lnRef>
    <cs:fillRef idx="0"/>
    <cs:effectRef idx="0"/>
    <cs:fontRef idx="minor">
      <a:schemeClr val="lt1"/>
    </cs:fontRef>
    <cs:defRPr sz="1197" kern="1200" cap="all" spc="150" normalizeH="0" baseline="0"/>
  </cs:categoryAxis>
  <cs:chartArea>
    <cs:lnRef idx="0">
      <cs:styleClr val="0"/>
    </cs:lnRef>
    <cs:fillRef idx="0">
      <cs:styleClr val="0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  <cs:defRPr sz="1330" kern="1200"/>
  </cs:chartArea>
  <cs:dataLabel>
    <cs:lnRef idx="0"/>
    <cs:fillRef idx="0">
      <cs:styleClr val="auto"/>
    </cs:fillRef>
    <cs:effectRef idx="0"/>
    <cs:fontRef idx="minor">
      <a:schemeClr val="lt1"/>
    </cs:fontRef>
    <cs:spPr>
      <a:solidFill>
        <a:schemeClr val="phClr">
          <a:alpha val="70000"/>
        </a:schemeClr>
      </a:solidFill>
    </cs:spPr>
    <cs:defRPr sz="1197" kern="120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lumMod val="20000"/>
          <a:lumOff val="8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lumMod val="20000"/>
          <a:lumOff val="80000"/>
        </a:schemeClr>
      </a:solidFill>
      <a:sp3d/>
    </cs:spPr>
  </cs:dataPoint3D>
  <cs:dataPointLine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34925" cap="rnd">
        <a:solidFill>
          <a:schemeClr val="lt1"/>
        </a:solidFill>
        <a:round/>
      </a:ln>
      <a:effectLst>
        <a:outerShdw dist="25400" dir="2700000" algn="tl" rotWithShape="0">
          <a:schemeClr val="phClr"/>
        </a:outerShdw>
      </a:effectLst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22225">
        <a:solidFill>
          <a:schemeClr val="lt1"/>
        </a:solidFill>
        <a:round/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>
      <cs:styleClr val="0"/>
    </cs:lnRef>
    <cs:fillRef idx="0"/>
    <cs:effectRef idx="0"/>
    <cs:fontRef idx="minor">
      <a:schemeClr val="lt1"/>
    </cs:fontRef>
    <cs:spPr>
      <a:ln w="9525">
        <a:solidFill>
          <a:schemeClr val="phClr">
            <a:lumMod val="60000"/>
            <a:lumOff val="40000"/>
          </a:schemeClr>
        </a:solidFill>
      </a:ln>
    </cs:spPr>
    <cs:defRPr sz="1197" kern="1200"/>
  </cs:dataTable>
  <cs:downBar>
    <cs:lnRef idx="0">
      <cs:styleClr val="0"/>
    </cs:lnRef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downBar>
  <cs:drop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dropLine>
  <cs:errorBar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round/>
      </a:ln>
      <a:effectLst>
        <a:glow rad="25400">
          <a:schemeClr val="lt1"/>
        </a:glow>
      </a:effectLst>
    </cs:spPr>
  </cs:errorBar>
  <cs:floor>
    <cs:lnRef idx="0"/>
    <cs:fillRef idx="0">
      <cs:styleClr val="0"/>
    </cs:fillRef>
    <cs:effectRef idx="0"/>
    <cs:fontRef idx="minor">
      <a:schemeClr val="dk1"/>
    </cs:fontRef>
    <cs:spPr>
      <a:solidFill>
        <a:schemeClr val="phClr">
          <a:alpha val="30000"/>
        </a:schemeClr>
      </a:solidFill>
      <a:sp3d/>
    </cs:spPr>
  </cs:floor>
  <cs:gridlineMajor>
    <cs:lnRef idx="0">
      <cs:styleClr val="0"/>
    </cs:lnRef>
    <cs:fillRef idx="0"/>
    <cs:effectRef idx="0"/>
    <cs:fontRef idx="minor">
      <a:schemeClr val="dk1"/>
    </cs:fontRef>
    <cs:spPr>
      <a:ln w="9525" cap="flat" cmpd="sng" algn="ctr">
        <a:solidFill>
          <a:schemeClr val="lt1">
            <a:lumMod val="60000"/>
            <a:lumOff val="40000"/>
          </a:schemeClr>
        </a:solidFill>
        <a:round/>
      </a:ln>
    </cs:spPr>
  </cs:gridlineMajor>
  <cs:gridlineMinor>
    <cs:lnRef idx="0">
      <cs:styleClr val="0"/>
    </cs:lnRef>
    <cs:fillRef idx="0"/>
    <cs:effectRef idx="0"/>
    <cs:fontRef idx="minor">
      <a:schemeClr val="dk1"/>
    </cs:fontRef>
    <cs:spPr>
      <a:ln>
        <a:solidFill>
          <a:schemeClr val="lt1">
            <a:lumMod val="50000"/>
            <a:lumOff val="50000"/>
          </a:schemeClr>
        </a:solidFill>
      </a:ln>
    </cs:spPr>
  </cs:gridlineMinor>
  <cs:hiLo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hiLoLine>
  <cs:leader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</a:ln>
    </cs:spPr>
  </cs:leaderLine>
  <cs:legend>
    <cs:lnRef idx="0"/>
    <cs:fillRef idx="0"/>
    <cs:effectRef idx="0"/>
    <cs:fontRef idx="minor">
      <a:schemeClr val="lt1"/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>
      <cs:styleClr val="0"/>
    </cs:lnRef>
    <cs:fillRef idx="0"/>
    <cs:effectRef idx="0"/>
    <cs:fontRef idx="minor">
      <a:schemeClr val="lt1"/>
    </cs:fontRef>
    <cs:spPr>
      <a:ln w="3175" cap="flat" cmpd="sng" algn="ctr">
        <a:solidFill>
          <a:schemeClr val="phClr">
            <a:lumMod val="60000"/>
            <a:lumOff val="40000"/>
          </a:schemeClr>
        </a:solidFill>
        <a:round/>
      </a:ln>
    </cs:spPr>
    <cs:defRPr sz="1197" kern="1200"/>
  </cs:seriesAxis>
  <cs:series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  <a:tint val="5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lt1"/>
    </cs:fontRef>
    <cs:defRPr sz="1995" b="1" kern="1200" cap="all" spc="100" normalizeH="0" baseline="0"/>
  </cs:title>
  <cs:trendline>
    <cs:lnRef idx="0"/>
    <cs:fillRef idx="0"/>
    <cs:effectRef idx="0"/>
    <cs:fontRef idx="minor">
      <a:schemeClr val="dk1"/>
    </cs:fontRef>
    <cs:spPr>
      <a:ln w="28575" cap="rnd">
        <a:solidFill>
          <a:schemeClr val="lt1">
            <a:alpha val="50000"/>
          </a:schemeClr>
        </a:solidFill>
        <a:round/>
      </a:ln>
    </cs:spPr>
  </cs:trendline>
  <cs:trendlineLabel>
    <cs:lnRef idx="0"/>
    <cs:fillRef idx="0"/>
    <cs:effectRef idx="0"/>
    <cs:fontRef idx="minor">
      <a:schemeClr val="lt1"/>
    </cs:fontRef>
    <cs:defRPr sz="1197" kern="1200"/>
  </cs:trendlineLabel>
  <cs:upBar>
    <cs:lnRef idx="0">
      <cs:styleClr val="0"/>
    </cs:lnRef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upBar>
  <cs:valueAxis>
    <cs:lnRef idx="0"/>
    <cs:fillRef idx="0"/>
    <cs:effectRef idx="0"/>
    <cs:fontRef idx="minor">
      <a:schemeClr val="lt1"/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7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t" anchorCtr="0" compatLnSpc="1">
            <a:prstTxWarp prst="textNoShape">
              <a:avLst/>
            </a:prstTxWarp>
          </a:bodyPr>
          <a:lstStyle>
            <a:lvl1pPr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8275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t" anchorCtr="0" compatLnSpc="1">
            <a:prstTxWarp prst="textNoShape">
              <a:avLst/>
            </a:prstTxWarp>
          </a:bodyPr>
          <a:lstStyle>
            <a:lvl1pPr algn="r"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b" anchorCtr="0" compatLnSpc="1">
            <a:prstTxWarp prst="textNoShape">
              <a:avLst/>
            </a:prstTxWarp>
          </a:bodyPr>
          <a:lstStyle>
            <a:lvl1pPr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8275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b" anchorCtr="0" compatLnSpc="1">
            <a:prstTxWarp prst="textNoShape">
              <a:avLst/>
            </a:prstTxWarp>
          </a:bodyPr>
          <a:lstStyle>
            <a:lvl1pPr algn="r"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fld id="{A5B780D0-5C7F-422C-931C-25201BE19360}" type="slidenum">
              <a:rPr lang="it-IT"/>
              <a:pPr>
                <a:defRPr/>
              </a:pPr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250459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4663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>
            <a:lvl1pPr defTabSz="862013">
              <a:defRPr sz="11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95738" y="0"/>
            <a:ext cx="3014662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>
            <a:lvl1pPr algn="r" defTabSz="862013">
              <a:defRPr sz="1100" smtClean="0"/>
            </a:lvl1pPr>
          </a:lstStyle>
          <a:p>
            <a:pPr>
              <a:defRPr/>
            </a:pPr>
            <a:fld id="{A6888345-B3D3-4351-A7A9-F936F5935E41}" type="datetimeFigureOut">
              <a:rPr lang="en-US"/>
              <a:pPr>
                <a:defRPr/>
              </a:pPr>
              <a:t>12/4/24</a:t>
            </a:fld>
            <a:endParaRPr lang="en-US" dirty="0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54025" y="693738"/>
            <a:ext cx="6176963" cy="34655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4875" y="4435475"/>
            <a:ext cx="5200650" cy="415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70950"/>
            <a:ext cx="3014663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b" anchorCtr="0" compatLnSpc="1">
            <a:prstTxWarp prst="textNoShape">
              <a:avLst/>
            </a:prstTxWarp>
          </a:bodyPr>
          <a:lstStyle>
            <a:lvl1pPr defTabSz="862013">
              <a:defRPr sz="11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83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95738" y="8870950"/>
            <a:ext cx="3014662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b" anchorCtr="0" compatLnSpc="1">
            <a:prstTxWarp prst="textNoShape">
              <a:avLst/>
            </a:prstTxWarp>
          </a:bodyPr>
          <a:lstStyle>
            <a:lvl1pPr algn="r" defTabSz="862013">
              <a:defRPr sz="1100" smtClean="0"/>
            </a:lvl1pPr>
          </a:lstStyle>
          <a:p>
            <a:pPr>
              <a:defRPr/>
            </a:pPr>
            <a:fld id="{D8DF57D7-2670-4E78-96DD-D9B22805124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4303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603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610636" algn="l" rtl="0" fontAlgn="base">
      <a:spcBef>
        <a:spcPct val="30000"/>
      </a:spcBef>
      <a:spcAft>
        <a:spcPct val="0"/>
      </a:spcAft>
      <a:defRPr sz="1603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1221273" algn="l" rtl="0" fontAlgn="base">
      <a:spcBef>
        <a:spcPct val="30000"/>
      </a:spcBef>
      <a:spcAft>
        <a:spcPct val="0"/>
      </a:spcAft>
      <a:defRPr sz="1603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831909" algn="l" rtl="0" fontAlgn="base">
      <a:spcBef>
        <a:spcPct val="30000"/>
      </a:spcBef>
      <a:spcAft>
        <a:spcPct val="0"/>
      </a:spcAft>
      <a:defRPr sz="1603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2442545" algn="l" rtl="0" fontAlgn="base">
      <a:spcBef>
        <a:spcPct val="30000"/>
      </a:spcBef>
      <a:spcAft>
        <a:spcPct val="0"/>
      </a:spcAft>
      <a:defRPr sz="1603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3053182" algn="l" defTabSz="1221273" rtl="0" eaLnBrk="1" latinLnBrk="0" hangingPunct="1">
      <a:defRPr sz="1603" kern="1200">
        <a:solidFill>
          <a:schemeClr val="tx1"/>
        </a:solidFill>
        <a:latin typeface="+mn-lt"/>
        <a:ea typeface="+mn-ea"/>
        <a:cs typeface="+mn-cs"/>
      </a:defRPr>
    </a:lvl6pPr>
    <a:lvl7pPr marL="3663818" algn="l" defTabSz="1221273" rtl="0" eaLnBrk="1" latinLnBrk="0" hangingPunct="1">
      <a:defRPr sz="1603" kern="1200">
        <a:solidFill>
          <a:schemeClr val="tx1"/>
        </a:solidFill>
        <a:latin typeface="+mn-lt"/>
        <a:ea typeface="+mn-ea"/>
        <a:cs typeface="+mn-cs"/>
      </a:defRPr>
    </a:lvl7pPr>
    <a:lvl8pPr marL="4274454" algn="l" defTabSz="1221273" rtl="0" eaLnBrk="1" latinLnBrk="0" hangingPunct="1">
      <a:defRPr sz="1603" kern="1200">
        <a:solidFill>
          <a:schemeClr val="tx1"/>
        </a:solidFill>
        <a:latin typeface="+mn-lt"/>
        <a:ea typeface="+mn-ea"/>
        <a:cs typeface="+mn-cs"/>
      </a:defRPr>
    </a:lvl8pPr>
    <a:lvl9pPr marL="4885091" algn="l" defTabSz="1221273" rtl="0" eaLnBrk="1" latinLnBrk="0" hangingPunct="1">
      <a:defRPr sz="160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4025" y="693738"/>
            <a:ext cx="6176963" cy="34655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DF57D7-2670-4E78-96DD-D9B22805124F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25127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DF57D7-2670-4E78-96DD-D9B22805124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6694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DF57D7-2670-4E78-96DD-D9B22805124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31447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DF57D7-2670-4E78-96DD-D9B22805124F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92081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sz="1200" kern="0" dirty="0">
              <a:solidFill>
                <a:schemeClr val="tx2"/>
              </a:solidFill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DF57D7-2670-4E78-96DD-D9B22805124F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06311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sz="1200" kern="0" dirty="0">
              <a:solidFill>
                <a:schemeClr val="tx2"/>
              </a:solidFill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DF57D7-2670-4E78-96DD-D9B22805124F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21473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See the colocation </a:t>
            </a:r>
            <a:r>
              <a:rPr lang="en-US" dirty="0" err="1"/>
              <a:t>youtube</a:t>
            </a:r>
            <a:r>
              <a:rPr lang="en-US" dirty="0"/>
              <a:t> video: https://</a:t>
            </a:r>
            <a:r>
              <a:rPr lang="en-US" dirty="0" err="1"/>
              <a:t>www.youtube.com</a:t>
            </a:r>
            <a:r>
              <a:rPr lang="en-US" dirty="0"/>
              <a:t>/</a:t>
            </a:r>
            <a:r>
              <a:rPr lang="en-US" dirty="0" err="1"/>
              <a:t>watch?v</a:t>
            </a:r>
            <a:r>
              <a:rPr lang="en-US" dirty="0"/>
              <a:t>=70qCbg1i8Dk&amp;t=382s</a:t>
            </a:r>
          </a:p>
          <a:p>
            <a:endParaRPr lang="en-GB" dirty="0">
              <a:solidFill>
                <a:srgbClr val="E7E8E2"/>
              </a:solidFill>
              <a:effectLst/>
              <a:latin typeface="Arial" panose="020B0604020202020204" pitchFamily="34" charset="0"/>
            </a:endParaRPr>
          </a:p>
          <a:p>
            <a:endParaRPr lang="en-GB" dirty="0">
              <a:solidFill>
                <a:srgbClr val="E7E8E2"/>
              </a:solidFill>
              <a:effectLst/>
              <a:latin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DF57D7-2670-4E78-96DD-D9B22805124F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413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See the colocation </a:t>
            </a:r>
            <a:r>
              <a:rPr lang="en-US" dirty="0" err="1"/>
              <a:t>youtube</a:t>
            </a:r>
            <a:r>
              <a:rPr lang="en-US" dirty="0"/>
              <a:t> video: https://</a:t>
            </a:r>
            <a:r>
              <a:rPr lang="en-US" dirty="0" err="1"/>
              <a:t>www.youtube.com</a:t>
            </a:r>
            <a:r>
              <a:rPr lang="en-US" dirty="0"/>
              <a:t>/</a:t>
            </a:r>
            <a:r>
              <a:rPr lang="en-US" dirty="0" err="1"/>
              <a:t>watch?v</a:t>
            </a:r>
            <a:r>
              <a:rPr lang="en-US" dirty="0"/>
              <a:t>=70qCbg1i8Dk&amp;t=382s</a:t>
            </a:r>
          </a:p>
          <a:p>
            <a:endParaRPr lang="en-US" dirty="0"/>
          </a:p>
          <a:p>
            <a:r>
              <a:rPr lang="en-US" dirty="0"/>
              <a:t>Approach is to derive surface temperature and EEI from different ECVs</a:t>
            </a:r>
          </a:p>
          <a:p>
            <a:r>
              <a:rPr lang="en-US" dirty="0"/>
              <a:t>By monitoring EEI, can detect impact of GHG mitigation 20-30yrs earlier than it can be seen in the surface temperature.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DF57D7-2670-4E78-96DD-D9B22805124F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1559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emf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emf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emf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69">
            <a:extLst>
              <a:ext uri="{FF2B5EF4-FFF2-40B4-BE49-F238E27FC236}">
                <a16:creationId xmlns:a16="http://schemas.microsoft.com/office/drawing/2014/main" id="{655A41B8-2864-44C4-A9B2-9F40A95F93B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225338" cy="6858000"/>
          </a:xfrm>
          <a:prstGeom prst="rect">
            <a:avLst/>
          </a:prstGeom>
        </p:spPr>
      </p:pic>
      <p:sp>
        <p:nvSpPr>
          <p:cNvPr id="90" name="Rectangle 4">
            <a:extLst>
              <a:ext uri="{FF2B5EF4-FFF2-40B4-BE49-F238E27FC236}">
                <a16:creationId xmlns:a16="http://schemas.microsoft.com/office/drawing/2014/main" id="{FBF93EDD-5149-43C3-AE03-E4F5F512FE93}"/>
              </a:ext>
            </a:extLst>
          </p:cNvPr>
          <p:cNvSpPr/>
          <p:nvPr userDrawn="1"/>
        </p:nvSpPr>
        <p:spPr>
          <a:xfrm>
            <a:off x="0" y="-1"/>
            <a:ext cx="12225338" cy="6858001"/>
          </a:xfrm>
          <a:prstGeom prst="rect">
            <a:avLst/>
          </a:prstGeom>
          <a:solidFill>
            <a:srgbClr val="00324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56323" name="Rectangle 2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13619" y="5258117"/>
            <a:ext cx="10627380" cy="38145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Font typeface="Verdana" pitchFamily="34" charset="0"/>
              <a:buNone/>
              <a:defRPr sz="1736"/>
            </a:lvl1pPr>
          </a:lstStyle>
          <a:p>
            <a:pPr lvl="0"/>
            <a:r>
              <a:rPr lang="en-GB" noProof="0" dirty="0" err="1"/>
              <a:t>SubTitle</a:t>
            </a:r>
            <a:endParaRPr lang="en-GB" noProof="0" dirty="0"/>
          </a:p>
        </p:txBody>
      </p:sp>
      <p:sp>
        <p:nvSpPr>
          <p:cNvPr id="56325" name="Rectangle 6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47704" y="3421831"/>
            <a:ext cx="10625007" cy="567399"/>
          </a:xfrm>
          <a:prstGeom prst="rect">
            <a:avLst/>
          </a:prstGeom>
        </p:spPr>
        <p:txBody>
          <a:bodyPr/>
          <a:lstStyle>
            <a:lvl1pPr>
              <a:defRPr sz="3087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NAME YOUR PRESENTATION</a:t>
            </a:r>
          </a:p>
        </p:txBody>
      </p:sp>
      <p:sp>
        <p:nvSpPr>
          <p:cNvPr id="56347" name="Text Box 27"/>
          <p:cNvSpPr txBox="1">
            <a:spLocks noChangeArrowheads="1"/>
          </p:cNvSpPr>
          <p:nvPr userDrawn="1"/>
        </p:nvSpPr>
        <p:spPr bwMode="auto">
          <a:xfrm>
            <a:off x="844737" y="6429376"/>
            <a:ext cx="670695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2" noProof="0" dirty="0"/>
          </a:p>
        </p:txBody>
      </p:sp>
      <p:sp>
        <p:nvSpPr>
          <p:cNvPr id="10" name="Text Box 58"/>
          <p:cNvSpPr txBox="1">
            <a:spLocks noChangeArrowheads="1"/>
          </p:cNvSpPr>
          <p:nvPr userDrawn="1"/>
        </p:nvSpPr>
        <p:spPr bwMode="auto">
          <a:xfrm>
            <a:off x="213480" y="6202800"/>
            <a:ext cx="6706956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anchor="b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800" noProof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ESA UNCLASSIFIED – For ESA Official Use Only</a:t>
            </a:r>
            <a:endParaRPr lang="en-GB" sz="800" noProof="0" dirty="0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4" name="Straight Connector 152">
            <a:extLst>
              <a:ext uri="{FF2B5EF4-FFF2-40B4-BE49-F238E27FC236}">
                <a16:creationId xmlns:a16="http://schemas.microsoft.com/office/drawing/2014/main" id="{357F7D0F-2D50-4418-8EB4-564A4B2CEE5B}"/>
              </a:ext>
            </a:extLst>
          </p:cNvPr>
          <p:cNvCxnSpPr>
            <a:cxnSpLocks/>
          </p:cNvCxnSpPr>
          <p:nvPr userDrawn="1"/>
        </p:nvCxnSpPr>
        <p:spPr>
          <a:xfrm>
            <a:off x="223200" y="4106871"/>
            <a:ext cx="117360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icture 37">
            <a:extLst>
              <a:ext uri="{FF2B5EF4-FFF2-40B4-BE49-F238E27FC236}">
                <a16:creationId xmlns:a16="http://schemas.microsoft.com/office/drawing/2014/main" id="{6C34021B-66EB-9E45-8BD1-64D5855A580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D90A106D-F82D-4A4A-81C2-51E2F76FBD9F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Picture 5">
            <a:extLst>
              <a:ext uri="{FF2B5EF4-FFF2-40B4-BE49-F238E27FC236}">
                <a16:creationId xmlns:a16="http://schemas.microsoft.com/office/drawing/2014/main" id="{33C1AA27-468E-4F19-A563-21152A310F35}"/>
              </a:ext>
            </a:extLst>
          </p:cNvPr>
          <p:cNvPicPr>
            <a:picLocks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2800" y="6584400"/>
            <a:ext cx="1641396" cy="104400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EBB965BA-5FAA-5543-9444-B14F3D19DD2B}"/>
              </a:ext>
            </a:extLst>
          </p:cNvPr>
          <p:cNvPicPr/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44" y="6458445"/>
            <a:ext cx="9956800" cy="4051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12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6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6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 animBg="1"/>
      <p:bldP spid="56323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3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63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6325" grpId="0"/>
      <p:bldP spid="10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35">
            <a:extLst>
              <a:ext uri="{FF2B5EF4-FFF2-40B4-BE49-F238E27FC236}">
                <a16:creationId xmlns:a16="http://schemas.microsoft.com/office/drawing/2014/main" id="{79B5329C-A2C5-4ECB-BC98-1EE910A59C5C}"/>
              </a:ext>
            </a:extLst>
          </p:cNvPr>
          <p:cNvGrpSpPr/>
          <p:nvPr userDrawn="1"/>
        </p:nvGrpSpPr>
        <p:grpSpPr>
          <a:xfrm>
            <a:off x="-6583" y="-3"/>
            <a:ext cx="12302859" cy="6858003"/>
            <a:chOff x="-6566" y="-2"/>
            <a:chExt cx="12269309" cy="6858002"/>
          </a:xfrm>
        </p:grpSpPr>
        <p:sp>
          <p:nvSpPr>
            <p:cNvPr id="8" name="Rectangle 36" hidden="1">
              <a:extLst>
                <a:ext uri="{FF2B5EF4-FFF2-40B4-BE49-F238E27FC236}">
                  <a16:creationId xmlns:a16="http://schemas.microsoft.com/office/drawing/2014/main" id="{C8958B36-AB2D-48BD-9A47-6687DB792AE7}"/>
                </a:ext>
              </a:extLst>
            </p:cNvPr>
            <p:cNvSpPr/>
            <p:nvPr userDrawn="1"/>
          </p:nvSpPr>
          <p:spPr>
            <a:xfrm>
              <a:off x="-6566" y="-2"/>
              <a:ext cx="12198565" cy="6858002"/>
            </a:xfrm>
            <a:prstGeom prst="rect">
              <a:avLst/>
            </a:prstGeom>
            <a:solidFill>
              <a:srgbClr val="0032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302" dirty="0"/>
            </a:p>
          </p:txBody>
        </p:sp>
        <p:grpSp>
          <p:nvGrpSpPr>
            <p:cNvPr id="9" name="Group 37" hidden="1">
              <a:extLst>
                <a:ext uri="{FF2B5EF4-FFF2-40B4-BE49-F238E27FC236}">
                  <a16:creationId xmlns:a16="http://schemas.microsoft.com/office/drawing/2014/main" id="{430FC37E-46B5-4BD2-9E97-2B76C0573440}"/>
                </a:ext>
              </a:extLst>
            </p:cNvPr>
            <p:cNvGrpSpPr/>
            <p:nvPr userDrawn="1"/>
          </p:nvGrpSpPr>
          <p:grpSpPr>
            <a:xfrm>
              <a:off x="442260" y="3456849"/>
              <a:ext cx="11820483" cy="2970388"/>
              <a:chOff x="442260" y="3600153"/>
              <a:chExt cx="11820483" cy="2970388"/>
            </a:xfrm>
          </p:grpSpPr>
          <p:cxnSp>
            <p:nvCxnSpPr>
              <p:cNvPr id="10" name="Straight Connector 38">
                <a:extLst>
                  <a:ext uri="{FF2B5EF4-FFF2-40B4-BE49-F238E27FC236}">
                    <a16:creationId xmlns:a16="http://schemas.microsoft.com/office/drawing/2014/main" id="{E63B12F6-68E5-4FD2-AE82-2C61E9FEC371}"/>
                  </a:ext>
                </a:extLst>
              </p:cNvPr>
              <p:cNvCxnSpPr/>
              <p:nvPr userDrawn="1"/>
            </p:nvCxnSpPr>
            <p:spPr>
              <a:xfrm flipV="1">
                <a:off x="930228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39">
                <a:extLst>
                  <a:ext uri="{FF2B5EF4-FFF2-40B4-BE49-F238E27FC236}">
                    <a16:creationId xmlns:a16="http://schemas.microsoft.com/office/drawing/2014/main" id="{3F18698A-2CC1-42F7-AFA2-0ED6A65A0467}"/>
                  </a:ext>
                </a:extLst>
              </p:cNvPr>
              <p:cNvCxnSpPr/>
              <p:nvPr userDrawn="1"/>
            </p:nvCxnSpPr>
            <p:spPr>
              <a:xfrm flipV="1">
                <a:off x="877305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40">
                <a:extLst>
                  <a:ext uri="{FF2B5EF4-FFF2-40B4-BE49-F238E27FC236}">
                    <a16:creationId xmlns:a16="http://schemas.microsoft.com/office/drawing/2014/main" id="{5A3E8D2A-FCB8-46D8-8E13-5DFD77E0857A}"/>
                  </a:ext>
                </a:extLst>
              </p:cNvPr>
              <p:cNvCxnSpPr/>
              <p:nvPr userDrawn="1"/>
            </p:nvCxnSpPr>
            <p:spPr>
              <a:xfrm flipV="1">
                <a:off x="8235524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41">
                <a:extLst>
                  <a:ext uri="{FF2B5EF4-FFF2-40B4-BE49-F238E27FC236}">
                    <a16:creationId xmlns:a16="http://schemas.microsoft.com/office/drawing/2014/main" id="{2A1A5DCC-95B9-432D-9319-E61A83F71866}"/>
                  </a:ext>
                </a:extLst>
              </p:cNvPr>
              <p:cNvCxnSpPr/>
              <p:nvPr userDrawn="1"/>
            </p:nvCxnSpPr>
            <p:spPr>
              <a:xfrm flipV="1">
                <a:off x="78660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42">
                <a:extLst>
                  <a:ext uri="{FF2B5EF4-FFF2-40B4-BE49-F238E27FC236}">
                    <a16:creationId xmlns:a16="http://schemas.microsoft.com/office/drawing/2014/main" id="{B8820250-F9E0-4311-BF0C-802AF6875CAD}"/>
                  </a:ext>
                </a:extLst>
              </p:cNvPr>
              <p:cNvCxnSpPr/>
              <p:nvPr userDrawn="1"/>
            </p:nvCxnSpPr>
            <p:spPr>
              <a:xfrm flipV="1">
                <a:off x="7498863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43">
                <a:extLst>
                  <a:ext uri="{FF2B5EF4-FFF2-40B4-BE49-F238E27FC236}">
                    <a16:creationId xmlns:a16="http://schemas.microsoft.com/office/drawing/2014/main" id="{388E2DD4-2471-4F2A-8590-D3A12C918E40}"/>
                  </a:ext>
                </a:extLst>
              </p:cNvPr>
              <p:cNvCxnSpPr/>
              <p:nvPr userDrawn="1"/>
            </p:nvCxnSpPr>
            <p:spPr>
              <a:xfrm flipV="1">
                <a:off x="7127208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44">
                <a:extLst>
                  <a:ext uri="{FF2B5EF4-FFF2-40B4-BE49-F238E27FC236}">
                    <a16:creationId xmlns:a16="http://schemas.microsoft.com/office/drawing/2014/main" id="{93FCA856-D622-4D05-8EC1-5A1167A0E484}"/>
                  </a:ext>
                </a:extLst>
              </p:cNvPr>
              <p:cNvCxnSpPr/>
              <p:nvPr userDrawn="1"/>
            </p:nvCxnSpPr>
            <p:spPr>
              <a:xfrm flipV="1">
                <a:off x="675865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45">
                <a:extLst>
                  <a:ext uri="{FF2B5EF4-FFF2-40B4-BE49-F238E27FC236}">
                    <a16:creationId xmlns:a16="http://schemas.microsoft.com/office/drawing/2014/main" id="{920EE15C-2FE5-464B-9141-CB9BF0147888}"/>
                  </a:ext>
                </a:extLst>
              </p:cNvPr>
              <p:cNvCxnSpPr/>
              <p:nvPr userDrawn="1"/>
            </p:nvCxnSpPr>
            <p:spPr>
              <a:xfrm flipV="1">
                <a:off x="638946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46">
                <a:extLst>
                  <a:ext uri="{FF2B5EF4-FFF2-40B4-BE49-F238E27FC236}">
                    <a16:creationId xmlns:a16="http://schemas.microsoft.com/office/drawing/2014/main" id="{4B6CEFD2-1B8D-4244-B930-8D2849ED397B}"/>
                  </a:ext>
                </a:extLst>
              </p:cNvPr>
              <p:cNvCxnSpPr/>
              <p:nvPr userDrawn="1"/>
            </p:nvCxnSpPr>
            <p:spPr>
              <a:xfrm flipV="1">
                <a:off x="6009868" y="3607282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47">
                <a:extLst>
                  <a:ext uri="{FF2B5EF4-FFF2-40B4-BE49-F238E27FC236}">
                    <a16:creationId xmlns:a16="http://schemas.microsoft.com/office/drawing/2014/main" id="{8A33E851-D6BA-438B-B03A-38CCF7C6E26B}"/>
                  </a:ext>
                </a:extLst>
              </p:cNvPr>
              <p:cNvCxnSpPr/>
              <p:nvPr userDrawn="1"/>
            </p:nvCxnSpPr>
            <p:spPr>
              <a:xfrm flipV="1">
                <a:off x="56439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48">
                <a:extLst>
                  <a:ext uri="{FF2B5EF4-FFF2-40B4-BE49-F238E27FC236}">
                    <a16:creationId xmlns:a16="http://schemas.microsoft.com/office/drawing/2014/main" id="{4A28DC0D-210E-4248-9128-A55D9A06369B}"/>
                  </a:ext>
                </a:extLst>
              </p:cNvPr>
              <p:cNvCxnSpPr/>
              <p:nvPr userDrawn="1"/>
            </p:nvCxnSpPr>
            <p:spPr>
              <a:xfrm flipV="1">
                <a:off x="526926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49">
                <a:extLst>
                  <a:ext uri="{FF2B5EF4-FFF2-40B4-BE49-F238E27FC236}">
                    <a16:creationId xmlns:a16="http://schemas.microsoft.com/office/drawing/2014/main" id="{1464FE7F-7592-47D7-8ADE-D22FEDEBFB3D}"/>
                  </a:ext>
                </a:extLst>
              </p:cNvPr>
              <p:cNvCxnSpPr/>
              <p:nvPr userDrawn="1"/>
            </p:nvCxnSpPr>
            <p:spPr>
              <a:xfrm flipV="1">
                <a:off x="48896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50">
                <a:extLst>
                  <a:ext uri="{FF2B5EF4-FFF2-40B4-BE49-F238E27FC236}">
                    <a16:creationId xmlns:a16="http://schemas.microsoft.com/office/drawing/2014/main" id="{B7EA4283-4EAA-4DD8-8791-6F9976FBC69B}"/>
                  </a:ext>
                </a:extLst>
              </p:cNvPr>
              <p:cNvCxnSpPr/>
              <p:nvPr userDrawn="1"/>
            </p:nvCxnSpPr>
            <p:spPr>
              <a:xfrm flipV="1">
                <a:off x="452332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51">
                <a:extLst>
                  <a:ext uri="{FF2B5EF4-FFF2-40B4-BE49-F238E27FC236}">
                    <a16:creationId xmlns:a16="http://schemas.microsoft.com/office/drawing/2014/main" id="{92F79F70-7C67-441A-BE5F-68EF88D42721}"/>
                  </a:ext>
                </a:extLst>
              </p:cNvPr>
              <p:cNvCxnSpPr/>
              <p:nvPr userDrawn="1"/>
            </p:nvCxnSpPr>
            <p:spPr>
              <a:xfrm flipV="1">
                <a:off x="415592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52">
                <a:extLst>
                  <a:ext uri="{FF2B5EF4-FFF2-40B4-BE49-F238E27FC236}">
                    <a16:creationId xmlns:a16="http://schemas.microsoft.com/office/drawing/2014/main" id="{235AD71C-D9EE-4E4E-81B5-BBAF4D8497D8}"/>
                  </a:ext>
                </a:extLst>
              </p:cNvPr>
              <p:cNvCxnSpPr/>
              <p:nvPr userDrawn="1"/>
            </p:nvCxnSpPr>
            <p:spPr>
              <a:xfrm flipV="1">
                <a:off x="3786582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53">
                <a:extLst>
                  <a:ext uri="{FF2B5EF4-FFF2-40B4-BE49-F238E27FC236}">
                    <a16:creationId xmlns:a16="http://schemas.microsoft.com/office/drawing/2014/main" id="{F97E8D7C-177F-4679-88B2-B2A1A0F63008}"/>
                  </a:ext>
                </a:extLst>
              </p:cNvPr>
              <p:cNvCxnSpPr/>
              <p:nvPr userDrawn="1"/>
            </p:nvCxnSpPr>
            <p:spPr>
              <a:xfrm flipV="1">
                <a:off x="342049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54">
                <a:extLst>
                  <a:ext uri="{FF2B5EF4-FFF2-40B4-BE49-F238E27FC236}">
                    <a16:creationId xmlns:a16="http://schemas.microsoft.com/office/drawing/2014/main" id="{CCBF4EED-8DF1-4D4C-9233-2A5AED92FAF5}"/>
                  </a:ext>
                </a:extLst>
              </p:cNvPr>
              <p:cNvCxnSpPr/>
              <p:nvPr userDrawn="1"/>
            </p:nvCxnSpPr>
            <p:spPr>
              <a:xfrm flipV="1">
                <a:off x="305109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55">
                <a:extLst>
                  <a:ext uri="{FF2B5EF4-FFF2-40B4-BE49-F238E27FC236}">
                    <a16:creationId xmlns:a16="http://schemas.microsoft.com/office/drawing/2014/main" id="{FE781963-B521-4090-B33E-52BA0D08DD4D}"/>
                  </a:ext>
                </a:extLst>
              </p:cNvPr>
              <p:cNvCxnSpPr/>
              <p:nvPr userDrawn="1"/>
            </p:nvCxnSpPr>
            <p:spPr>
              <a:xfrm flipV="1">
                <a:off x="267428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56">
                <a:extLst>
                  <a:ext uri="{FF2B5EF4-FFF2-40B4-BE49-F238E27FC236}">
                    <a16:creationId xmlns:a16="http://schemas.microsoft.com/office/drawing/2014/main" id="{97A5F321-E5FD-4460-AB50-6E7982BCF2C1}"/>
                  </a:ext>
                </a:extLst>
              </p:cNvPr>
              <p:cNvCxnSpPr/>
              <p:nvPr userDrawn="1"/>
            </p:nvCxnSpPr>
            <p:spPr>
              <a:xfrm flipV="1">
                <a:off x="23085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57">
                <a:extLst>
                  <a:ext uri="{FF2B5EF4-FFF2-40B4-BE49-F238E27FC236}">
                    <a16:creationId xmlns:a16="http://schemas.microsoft.com/office/drawing/2014/main" id="{77249232-6F79-4387-A6B7-F3681620C2C6}"/>
                  </a:ext>
                </a:extLst>
              </p:cNvPr>
              <p:cNvCxnSpPr/>
              <p:nvPr userDrawn="1"/>
            </p:nvCxnSpPr>
            <p:spPr>
              <a:xfrm flipV="1">
                <a:off x="193107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58">
                <a:extLst>
                  <a:ext uri="{FF2B5EF4-FFF2-40B4-BE49-F238E27FC236}">
                    <a16:creationId xmlns:a16="http://schemas.microsoft.com/office/drawing/2014/main" id="{0B03DDF2-C067-4050-B9E3-973ACB79D110}"/>
                  </a:ext>
                </a:extLst>
              </p:cNvPr>
              <p:cNvCxnSpPr/>
              <p:nvPr userDrawn="1"/>
            </p:nvCxnSpPr>
            <p:spPr>
              <a:xfrm flipV="1">
                <a:off x="155844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59">
                <a:extLst>
                  <a:ext uri="{FF2B5EF4-FFF2-40B4-BE49-F238E27FC236}">
                    <a16:creationId xmlns:a16="http://schemas.microsoft.com/office/drawing/2014/main" id="{2CCD4EA8-14AB-4EF3-AA4F-068028B23FD9}"/>
                  </a:ext>
                </a:extLst>
              </p:cNvPr>
              <p:cNvCxnSpPr/>
              <p:nvPr userDrawn="1"/>
            </p:nvCxnSpPr>
            <p:spPr>
              <a:xfrm flipV="1">
                <a:off x="11883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60">
                <a:extLst>
                  <a:ext uri="{FF2B5EF4-FFF2-40B4-BE49-F238E27FC236}">
                    <a16:creationId xmlns:a16="http://schemas.microsoft.com/office/drawing/2014/main" id="{C8AD15C4-17A1-4D20-A30D-913A27934A98}"/>
                  </a:ext>
                </a:extLst>
              </p:cNvPr>
              <p:cNvCxnSpPr/>
              <p:nvPr userDrawn="1"/>
            </p:nvCxnSpPr>
            <p:spPr>
              <a:xfrm flipV="1">
                <a:off x="81408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61">
                <a:extLst>
                  <a:ext uri="{FF2B5EF4-FFF2-40B4-BE49-F238E27FC236}">
                    <a16:creationId xmlns:a16="http://schemas.microsoft.com/office/drawing/2014/main" id="{53B14BAE-6D30-487C-A35C-CEEAB0526FC6}"/>
                  </a:ext>
                </a:extLst>
              </p:cNvPr>
              <p:cNvCxnSpPr/>
              <p:nvPr userDrawn="1"/>
            </p:nvCxnSpPr>
            <p:spPr>
              <a:xfrm flipV="1">
                <a:off x="4422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4CC007AC-F8AF-47C6-A900-868B5879D7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6A3B02F-74FE-439F-AB2D-C6EF6331C160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218859" y="1674000"/>
            <a:ext cx="5788800" cy="43164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302"/>
            </a:lvl6pPr>
            <a:lvl7pPr>
              <a:defRPr sz="1302"/>
            </a:lvl7pPr>
            <a:lvl8pPr>
              <a:defRPr sz="1302"/>
            </a:lvl8pPr>
            <a:lvl9pPr>
              <a:defRPr sz="1302"/>
            </a:lvl9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en-GB" noProof="0" dirty="0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FBA924DC-7418-41D7-8688-B912996558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2800" y="1674000"/>
            <a:ext cx="5778000" cy="43164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302"/>
            </a:lvl6pPr>
            <a:lvl7pPr>
              <a:defRPr sz="1302"/>
            </a:lvl7pPr>
            <a:lvl8pPr>
              <a:defRPr sz="1302"/>
            </a:lvl8pPr>
            <a:lvl9pPr>
              <a:defRPr sz="1302"/>
            </a:lvl9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en-GB" noProof="0" dirty="0"/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474DA607-7660-4BC3-BE10-CE82F2344A79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008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OLOUR_BG1">
    <p:bg>
      <p:bgPr>
        <a:solidFill>
          <a:srgbClr val="335E6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F8E21D1-D3AB-467C-827A-60A3C231CE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EECD27-029B-4C0A-8414-E1DCA07598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860" y="882000"/>
            <a:ext cx="11764800" cy="532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en-GB" noProof="0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D2C6DB2-558F-4C84-B5E0-4624E082FC47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09665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OLOUR_BG2">
    <p:bg>
      <p:bgPr>
        <a:solidFill>
          <a:srgbClr val="8197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454D428-23AE-4B01-BE91-F59947AAFD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6000" y="154800"/>
            <a:ext cx="10108800" cy="565200"/>
          </a:xfrm>
        </p:spPr>
        <p:txBody>
          <a:bodyPr/>
          <a:lstStyle>
            <a:lvl1pPr>
              <a:defRPr sz="3000"/>
            </a:lvl1pPr>
          </a:lstStyle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536C13B-CB48-4EFE-B92B-E0DF778BBE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600" y="882000"/>
            <a:ext cx="11764800" cy="5328000"/>
          </a:xfrm>
        </p:spPr>
        <p:txBody>
          <a:bodyPr/>
          <a:lstStyle>
            <a:lvl1pPr>
              <a:defRPr sz="1800">
                <a:solidFill>
                  <a:srgbClr val="335E6F"/>
                </a:solidFill>
              </a:defRPr>
            </a:lvl1pPr>
            <a:lvl2pPr>
              <a:defRPr sz="1800">
                <a:solidFill>
                  <a:srgbClr val="335E6F"/>
                </a:solidFill>
              </a:defRPr>
            </a:lvl2pPr>
            <a:lvl3pPr>
              <a:defRPr sz="1800">
                <a:solidFill>
                  <a:srgbClr val="335E6F"/>
                </a:solidFill>
              </a:defRPr>
            </a:lvl3pPr>
            <a:lvl4pPr>
              <a:defRPr sz="1800">
                <a:solidFill>
                  <a:srgbClr val="335E6F"/>
                </a:solidFill>
              </a:defRPr>
            </a:lvl4pPr>
            <a:lvl5pPr>
              <a:defRPr sz="1800">
                <a:solidFill>
                  <a:srgbClr val="335E6F"/>
                </a:solidFill>
              </a:defRPr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en-GB" noProof="0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39F78FA-F6D0-43E1-8D5E-F43274ADA42E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Box 34">
            <a:extLst>
              <a:ext uri="{FF2B5EF4-FFF2-40B4-BE49-F238E27FC236}">
                <a16:creationId xmlns:a16="http://schemas.microsoft.com/office/drawing/2014/main" id="{EAF7257E-F8F1-46E7-AB31-BEECBE97600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680525" y="6202800"/>
            <a:ext cx="27507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800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fld id="{FDAC5C42-9B53-4063-AF51-A40D4C64F718}" type="slidenum">
              <a:rPr lang="it-IT" sz="800" noProof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800" noProof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76093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OLOUR_BG3">
    <p:bg>
      <p:bgPr>
        <a:solidFill>
          <a:srgbClr val="008E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6AEE28F-8201-4291-B91D-87424F6B0F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6958D4-DB1F-4336-9FAC-F1310EA70D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860" y="882000"/>
            <a:ext cx="11764800" cy="5328000"/>
          </a:xfrm>
        </p:spPr>
        <p:txBody>
          <a:bodyPr/>
          <a:lstStyle>
            <a:lvl1pPr>
              <a:defRPr sz="1800">
                <a:solidFill>
                  <a:srgbClr val="76C8AE"/>
                </a:solidFill>
              </a:defRPr>
            </a:lvl1pPr>
            <a:lvl2pPr>
              <a:defRPr sz="1800">
                <a:solidFill>
                  <a:srgbClr val="76C8AE"/>
                </a:solidFill>
              </a:defRPr>
            </a:lvl2pPr>
            <a:lvl3pPr>
              <a:defRPr sz="1800">
                <a:solidFill>
                  <a:srgbClr val="76C8AE"/>
                </a:solidFill>
              </a:defRPr>
            </a:lvl3pPr>
            <a:lvl4pPr>
              <a:defRPr sz="1800">
                <a:solidFill>
                  <a:srgbClr val="76C8AE"/>
                </a:solidFill>
              </a:defRPr>
            </a:lvl4pPr>
            <a:lvl5pPr>
              <a:defRPr sz="1800">
                <a:solidFill>
                  <a:srgbClr val="76C8AE"/>
                </a:solidFill>
              </a:defRPr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en-GB" noProof="0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4F35ECC-E470-43DD-98A9-B01624008E8A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6073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OLOUR_BG4">
    <p:bg>
      <p:bgPr>
        <a:solidFill>
          <a:srgbClr val="9601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79134E1-D455-4C26-B381-3FC697018E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4CBCA6-6806-4F98-BCC6-89DD1EF3B1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860" y="882000"/>
            <a:ext cx="11764800" cy="5328000"/>
          </a:xfrm>
        </p:spPr>
        <p:txBody>
          <a:bodyPr/>
          <a:lstStyle>
            <a:lvl1pPr>
              <a:defRPr>
                <a:solidFill>
                  <a:srgbClr val="F1666A"/>
                </a:solidFill>
              </a:defRPr>
            </a:lvl1pPr>
            <a:lvl2pPr>
              <a:defRPr>
                <a:solidFill>
                  <a:srgbClr val="F1666A"/>
                </a:solidFill>
              </a:defRPr>
            </a:lvl2pPr>
            <a:lvl3pPr>
              <a:defRPr>
                <a:solidFill>
                  <a:srgbClr val="F1666A"/>
                </a:solidFill>
              </a:defRPr>
            </a:lvl3pPr>
            <a:lvl4pPr>
              <a:defRPr>
                <a:solidFill>
                  <a:srgbClr val="F1666A"/>
                </a:solidFill>
              </a:defRPr>
            </a:lvl4pPr>
            <a:lvl5pPr>
              <a:defRPr>
                <a:solidFill>
                  <a:srgbClr val="F1666A"/>
                </a:solidFill>
              </a:defRPr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en-GB" noProof="0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B574315-B7CB-4D67-938B-343DBD8D47E1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55570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OLOUR_BG5">
    <p:bg>
      <p:bgPr>
        <a:solidFill>
          <a:srgbClr val="F479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7E46C08-64B4-42D6-AF34-8AC1C34A0C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6000" y="154800"/>
            <a:ext cx="10108800" cy="565200"/>
          </a:xfrm>
        </p:spPr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29B6CC-D6D4-4607-B2F0-95D88CF4864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18860" y="882000"/>
            <a:ext cx="11764800" cy="5328000"/>
          </a:xfrm>
        </p:spPr>
        <p:txBody>
          <a:bodyPr/>
          <a:lstStyle>
            <a:lvl1pPr>
              <a:defRPr sz="1800">
                <a:solidFill>
                  <a:srgbClr val="FFCC4E"/>
                </a:solidFill>
              </a:defRPr>
            </a:lvl1pPr>
            <a:lvl2pPr>
              <a:defRPr sz="1800">
                <a:solidFill>
                  <a:srgbClr val="FFCC4E"/>
                </a:solidFill>
              </a:defRPr>
            </a:lvl2pPr>
            <a:lvl3pPr>
              <a:defRPr sz="1800">
                <a:solidFill>
                  <a:srgbClr val="FFCC4E"/>
                </a:solidFill>
              </a:defRPr>
            </a:lvl3pPr>
            <a:lvl4pPr>
              <a:defRPr sz="1800">
                <a:solidFill>
                  <a:srgbClr val="FFCC4E"/>
                </a:solidFill>
              </a:defRPr>
            </a:lvl4pPr>
            <a:lvl5pPr>
              <a:defRPr sz="1800">
                <a:solidFill>
                  <a:srgbClr val="FFCC4E"/>
                </a:solidFill>
              </a:defRPr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 err="1"/>
              <a:t>fth</a:t>
            </a:r>
            <a:r>
              <a:rPr lang="en-GB" noProof="0" dirty="0"/>
              <a:t> level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629367B-34A8-4563-A1F3-2FC66FD3EB06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56962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OLOUR_BG6">
    <p:bg>
      <p:bgPr>
        <a:solidFill>
          <a:srgbClr val="0061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25B35B1-EFE6-4875-B916-1BC8765B59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032693-5FF5-4EE9-BE3E-903A4B28FE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860" y="882000"/>
            <a:ext cx="11764800" cy="5328000"/>
          </a:xfrm>
        </p:spPr>
        <p:txBody>
          <a:bodyPr/>
          <a:lstStyle>
            <a:lvl1pPr>
              <a:defRPr sz="1800">
                <a:solidFill>
                  <a:srgbClr val="009BDB"/>
                </a:solidFill>
              </a:defRPr>
            </a:lvl1pPr>
            <a:lvl2pPr>
              <a:defRPr sz="1800">
                <a:solidFill>
                  <a:srgbClr val="009BDB"/>
                </a:solidFill>
              </a:defRPr>
            </a:lvl2pPr>
            <a:lvl3pPr>
              <a:defRPr sz="1800">
                <a:solidFill>
                  <a:srgbClr val="009BDB"/>
                </a:solidFill>
              </a:defRPr>
            </a:lvl3pPr>
            <a:lvl4pPr>
              <a:defRPr sz="1800">
                <a:solidFill>
                  <a:srgbClr val="009BDB"/>
                </a:solidFill>
              </a:defRPr>
            </a:lvl4pPr>
            <a:lvl5pPr>
              <a:defRPr sz="1800">
                <a:solidFill>
                  <a:srgbClr val="009BDB"/>
                </a:solidFill>
              </a:defRPr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en-GB" noProof="0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E75EAA0-B23C-4CF3-8040-68232CDD55A5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46094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LOSING1">
    <p:bg>
      <p:bgPr>
        <a:solidFill>
          <a:srgbClr val="0032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>
            <a:extLst>
              <a:ext uri="{FF2B5EF4-FFF2-40B4-BE49-F238E27FC236}">
                <a16:creationId xmlns:a16="http://schemas.microsoft.com/office/drawing/2014/main" id="{49F9D6BA-4369-4A77-B906-1DB3998CAEE6}"/>
              </a:ext>
            </a:extLst>
          </p:cNvPr>
          <p:cNvSpPr/>
          <p:nvPr userDrawn="1"/>
        </p:nvSpPr>
        <p:spPr>
          <a:xfrm>
            <a:off x="0" y="0"/>
            <a:ext cx="12277314" cy="6858000"/>
          </a:xfrm>
          <a:prstGeom prst="rect">
            <a:avLst/>
          </a:prstGeom>
          <a:solidFill>
            <a:srgbClr val="335E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1D3BEF3-BA94-4314-8B5C-E1B50DD15057}"/>
              </a:ext>
            </a:extLst>
          </p:cNvPr>
          <p:cNvSpPr/>
          <p:nvPr userDrawn="1"/>
        </p:nvSpPr>
        <p:spPr>
          <a:xfrm flipH="1">
            <a:off x="4699115" y="2011304"/>
            <a:ext cx="2827109" cy="2819035"/>
          </a:xfrm>
          <a:prstGeom prst="rect">
            <a:avLst/>
          </a:prstGeom>
          <a:solidFill>
            <a:srgbClr val="003249"/>
          </a:solidFill>
          <a:ln w="9525">
            <a:solidFill>
              <a:srgbClr val="0032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72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9F16787-8A53-41D0-B7DB-805E3E72C17B}"/>
              </a:ext>
            </a:extLst>
          </p:cNvPr>
          <p:cNvSpPr txBox="1">
            <a:spLocks/>
          </p:cNvSpPr>
          <p:nvPr userDrawn="1"/>
        </p:nvSpPr>
        <p:spPr>
          <a:xfrm>
            <a:off x="4699115" y="4524207"/>
            <a:ext cx="2820471" cy="314495"/>
          </a:xfrm>
          <a:prstGeom prst="rect">
            <a:avLst/>
          </a:prstGeom>
        </p:spPr>
        <p:txBody>
          <a:bodyPr vert="horz" lIns="66151" tIns="33076" rIns="66151" bIns="33076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GB" sz="1013" dirty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7BEF393-6511-46BA-9E6C-1CDE034CBF68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4699115" y="2041527"/>
            <a:ext cx="2827111" cy="235902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2140" b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330738" indent="0">
              <a:buNone/>
              <a:defRPr sz="1447" b="1"/>
            </a:lvl2pPr>
            <a:lvl3pPr marL="661477" indent="0">
              <a:buNone/>
              <a:defRPr sz="1302" b="1"/>
            </a:lvl3pPr>
            <a:lvl4pPr marL="992215" indent="0">
              <a:buNone/>
              <a:defRPr sz="1157" b="1"/>
            </a:lvl4pPr>
            <a:lvl5pPr marL="1322954" indent="0">
              <a:buNone/>
              <a:defRPr sz="1157" b="1"/>
            </a:lvl5pPr>
            <a:lvl6pPr marL="1653692" indent="0">
              <a:buNone/>
              <a:defRPr sz="1157" b="1"/>
            </a:lvl6pPr>
            <a:lvl7pPr marL="1984431" indent="0">
              <a:buNone/>
              <a:defRPr sz="1157" b="1"/>
            </a:lvl7pPr>
            <a:lvl8pPr marL="2315169" indent="0">
              <a:buNone/>
              <a:defRPr sz="1157" b="1"/>
            </a:lvl8pPr>
            <a:lvl9pPr marL="2645908" indent="0">
              <a:buNone/>
              <a:defRPr sz="1157" b="1"/>
            </a:lvl9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2739B0-932D-4E43-A871-586E86D63CDA}"/>
              </a:ext>
            </a:extLst>
          </p:cNvPr>
          <p:cNvSpPr txBox="1">
            <a:spLocks/>
          </p:cNvSpPr>
          <p:nvPr userDrawn="1"/>
        </p:nvSpPr>
        <p:spPr>
          <a:xfrm>
            <a:off x="4699115" y="1740025"/>
            <a:ext cx="2827111" cy="261521"/>
          </a:xfrm>
          <a:prstGeom prst="rect">
            <a:avLst/>
          </a:prstGeom>
        </p:spPr>
        <p:txBody>
          <a:bodyPr vert="horz" lIns="66151" tIns="33076" rIns="66151" bIns="33076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796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Produced by</a:t>
            </a:r>
            <a:endParaRPr lang="en-US" sz="796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495EE1E9-8C9C-4791-ADEC-8A6CB2EB49B2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4699115" y="4406774"/>
            <a:ext cx="2827111" cy="42356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1500" b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330738" indent="0">
              <a:buNone/>
              <a:defRPr sz="1447" b="1"/>
            </a:lvl2pPr>
            <a:lvl3pPr marL="661477" indent="0">
              <a:buNone/>
              <a:defRPr sz="1302" b="1"/>
            </a:lvl3pPr>
            <a:lvl4pPr marL="992215" indent="0">
              <a:buNone/>
              <a:defRPr sz="1157" b="1"/>
            </a:lvl4pPr>
            <a:lvl5pPr marL="1322954" indent="0">
              <a:buNone/>
              <a:defRPr sz="1157" b="1"/>
            </a:lvl5pPr>
            <a:lvl6pPr marL="1653692" indent="0">
              <a:buNone/>
              <a:defRPr sz="1157" b="1"/>
            </a:lvl6pPr>
            <a:lvl7pPr marL="1984431" indent="0">
              <a:buNone/>
              <a:defRPr sz="1157" b="1"/>
            </a:lvl7pPr>
            <a:lvl8pPr marL="2315169" indent="0">
              <a:buNone/>
              <a:defRPr sz="1157" b="1"/>
            </a:lvl8pPr>
            <a:lvl9pPr marL="2645908" indent="0">
              <a:buNone/>
              <a:defRPr sz="1157" b="1"/>
            </a:lvl9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359915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rgbClr val="0032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2B2B2E7-BCE3-4EC1-AD51-3894C5284D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6000" y="154800"/>
            <a:ext cx="10108800" cy="565200"/>
          </a:xfrm>
        </p:spPr>
        <p:txBody>
          <a:bodyPr/>
          <a:lstStyle>
            <a:lvl1pPr algn="l">
              <a:defRPr sz="3000"/>
            </a:lvl1pPr>
          </a:lstStyle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2918537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69">
            <a:extLst>
              <a:ext uri="{FF2B5EF4-FFF2-40B4-BE49-F238E27FC236}">
                <a16:creationId xmlns:a16="http://schemas.microsoft.com/office/drawing/2014/main" id="{62C2602F-BC1F-4AC9-8F8F-37D4246EC5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229200" cy="6878925"/>
          </a:xfrm>
          <a:prstGeom prst="rect">
            <a:avLst/>
          </a:prstGeom>
        </p:spPr>
      </p:pic>
      <p:sp>
        <p:nvSpPr>
          <p:cNvPr id="90" name="Rectangle 4">
            <a:extLst>
              <a:ext uri="{FF2B5EF4-FFF2-40B4-BE49-F238E27FC236}">
                <a16:creationId xmlns:a16="http://schemas.microsoft.com/office/drawing/2014/main" id="{FBF93EDD-5149-43C3-AE03-E4F5F512FE93}"/>
              </a:ext>
            </a:extLst>
          </p:cNvPr>
          <p:cNvSpPr/>
          <p:nvPr userDrawn="1"/>
        </p:nvSpPr>
        <p:spPr>
          <a:xfrm>
            <a:off x="1" y="-2"/>
            <a:ext cx="12225338" cy="6878925"/>
          </a:xfrm>
          <a:prstGeom prst="rect">
            <a:avLst/>
          </a:prstGeom>
          <a:solidFill>
            <a:srgbClr val="003249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56323" name="Rectangle 2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18699" y="5258117"/>
            <a:ext cx="10627380" cy="38145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Font typeface="Verdana" pitchFamily="34" charset="0"/>
              <a:buNone/>
              <a:defRPr sz="1736"/>
            </a:lvl1pPr>
          </a:lstStyle>
          <a:p>
            <a:pPr lvl="0"/>
            <a:r>
              <a:rPr lang="en-GB" noProof="0" dirty="0" err="1"/>
              <a:t>SubTitle</a:t>
            </a:r>
            <a:endParaRPr lang="en-GB" noProof="0" dirty="0"/>
          </a:p>
        </p:txBody>
      </p:sp>
      <p:sp>
        <p:nvSpPr>
          <p:cNvPr id="56325" name="Rectangle 6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26000" y="3421831"/>
            <a:ext cx="10625007" cy="567399"/>
          </a:xfrm>
          <a:prstGeom prst="rect">
            <a:avLst/>
          </a:prstGeom>
        </p:spPr>
        <p:txBody>
          <a:bodyPr/>
          <a:lstStyle>
            <a:lvl1pPr algn="l">
              <a:defRPr sz="3087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NAME YOUR PRESENTATION</a:t>
            </a:r>
          </a:p>
        </p:txBody>
      </p:sp>
      <p:sp>
        <p:nvSpPr>
          <p:cNvPr id="56347" name="Text Box 27"/>
          <p:cNvSpPr txBox="1">
            <a:spLocks noChangeArrowheads="1"/>
          </p:cNvSpPr>
          <p:nvPr userDrawn="1"/>
        </p:nvSpPr>
        <p:spPr bwMode="auto">
          <a:xfrm>
            <a:off x="844737" y="6429376"/>
            <a:ext cx="670695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2" noProof="0" dirty="0"/>
          </a:p>
        </p:txBody>
      </p:sp>
      <p:cxnSp>
        <p:nvCxnSpPr>
          <p:cNvPr id="121" name="Straight Connector 64">
            <a:extLst>
              <a:ext uri="{FF2B5EF4-FFF2-40B4-BE49-F238E27FC236}">
                <a16:creationId xmlns:a16="http://schemas.microsoft.com/office/drawing/2014/main" id="{6B88ADAB-0C9C-4BC9-A42C-A57312626145}"/>
              </a:ext>
            </a:extLst>
          </p:cNvPr>
          <p:cNvCxnSpPr>
            <a:cxnSpLocks/>
          </p:cNvCxnSpPr>
          <p:nvPr userDrawn="1"/>
        </p:nvCxnSpPr>
        <p:spPr>
          <a:xfrm>
            <a:off x="222041" y="6422971"/>
            <a:ext cx="11768092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152">
            <a:extLst>
              <a:ext uri="{FF2B5EF4-FFF2-40B4-BE49-F238E27FC236}">
                <a16:creationId xmlns:a16="http://schemas.microsoft.com/office/drawing/2014/main" id="{357F7D0F-2D50-4418-8EB4-564A4B2CEE5B}"/>
              </a:ext>
            </a:extLst>
          </p:cNvPr>
          <p:cNvCxnSpPr>
            <a:cxnSpLocks/>
          </p:cNvCxnSpPr>
          <p:nvPr userDrawn="1"/>
        </p:nvCxnSpPr>
        <p:spPr>
          <a:xfrm>
            <a:off x="223200" y="4106871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 Box 24">
            <a:extLst>
              <a:ext uri="{FF2B5EF4-FFF2-40B4-BE49-F238E27FC236}">
                <a16:creationId xmlns:a16="http://schemas.microsoft.com/office/drawing/2014/main" id="{7D33984A-D43C-428F-AB4A-04E5B59FAE7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833582" y="5406990"/>
            <a:ext cx="227947" cy="276999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r">
              <a:spcBef>
                <a:spcPts val="0"/>
              </a:spcBef>
            </a:pP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4" name="Text Box 25">
            <a:extLst>
              <a:ext uri="{FF2B5EF4-FFF2-40B4-BE49-F238E27FC236}">
                <a16:creationId xmlns:a16="http://schemas.microsoft.com/office/drawing/2014/main" id="{7AB46881-5DF0-4A35-AA27-0D32ECF8235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811453" y="6156809"/>
            <a:ext cx="227948" cy="276999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r">
              <a:spcBef>
                <a:spcPts val="0"/>
              </a:spcBef>
            </a:pP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5" name="Text Box 99">
            <a:extLst>
              <a:ext uri="{FF2B5EF4-FFF2-40B4-BE49-F238E27FC236}">
                <a16:creationId xmlns:a16="http://schemas.microsoft.com/office/drawing/2014/main" id="{D9FE3E1C-24B3-4F63-846C-260B4220AAC5}"/>
              </a:ext>
            </a:extLst>
          </p:cNvPr>
          <p:cNvSpPr/>
          <p:nvPr userDrawn="1"/>
        </p:nvSpPr>
        <p:spPr>
          <a:xfrm>
            <a:off x="11125001" y="5811879"/>
            <a:ext cx="914400" cy="217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it-I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0" name="Text Box 58"/>
          <p:cNvSpPr txBox="1">
            <a:spLocks noChangeArrowheads="1"/>
          </p:cNvSpPr>
          <p:nvPr userDrawn="1"/>
        </p:nvSpPr>
        <p:spPr bwMode="auto">
          <a:xfrm>
            <a:off x="223200" y="6213933"/>
            <a:ext cx="6706956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anchor="b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800" noProof="0" dirty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ESA UNCLASSIFIED - For ESA Official Use Only</a:t>
            </a:r>
          </a:p>
        </p:txBody>
      </p:sp>
      <p:sp>
        <p:nvSpPr>
          <p:cNvPr id="4" name="Text Box 34">
            <a:extLst>
              <a:ext uri="{FF2B5EF4-FFF2-40B4-BE49-F238E27FC236}">
                <a16:creationId xmlns:a16="http://schemas.microsoft.com/office/drawing/2014/main" id="{936521E2-36D7-4AF3-B70B-FA4D9649E46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664495" y="6202800"/>
            <a:ext cx="29110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800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fld id="{FDAC5C42-9B53-4063-AF51-A40D4C64F718}" type="slidenum">
              <a:rPr lang="it-IT" sz="800" noProof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800" noProof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3" name="Picture 6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pic>
        <p:nvPicPr>
          <p:cNvPr id="102" name="Picture 5">
            <a:extLst>
              <a:ext uri="{FF2B5EF4-FFF2-40B4-BE49-F238E27FC236}">
                <a16:creationId xmlns:a16="http://schemas.microsoft.com/office/drawing/2014/main" id="{EA088D67-7B06-4281-990B-01FE6467697E}"/>
              </a:ext>
            </a:extLst>
          </p:cNvPr>
          <p:cNvPicPr>
            <a:picLocks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2800" y="6584400"/>
            <a:ext cx="1641396" cy="104400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EBB965BA-5FAA-5543-9444-B14F3D19DD2B}"/>
              </a:ext>
            </a:extLst>
          </p:cNvPr>
          <p:cNvPicPr/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99" y="6472625"/>
            <a:ext cx="9956800" cy="405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943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6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 animBg="1"/>
      <p:bldP spid="5632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3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63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6325" grpId="0"/>
      <p:bldP spid="43" grpId="0" build="allAtOnce"/>
      <p:bldP spid="44" grpId="0" build="allAtOnce"/>
      <p:bldP spid="45" grpId="0" build="allAtOnce"/>
      <p:bldP spid="10" grpId="0"/>
    </p:bldLst>
  </p:timing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1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Picture 91">
            <a:extLst>
              <a:ext uri="{FF2B5EF4-FFF2-40B4-BE49-F238E27FC236}">
                <a16:creationId xmlns:a16="http://schemas.microsoft.com/office/drawing/2014/main" id="{E7E9920D-5148-4C5E-AF4F-672E07B42A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4" name="Rectangle 38">
            <a:extLst>
              <a:ext uri="{FF2B5EF4-FFF2-40B4-BE49-F238E27FC236}">
                <a16:creationId xmlns:a16="http://schemas.microsoft.com/office/drawing/2014/main" id="{9C759BF4-95BD-4497-8F73-35566BC9CAF7}"/>
              </a:ext>
            </a:extLst>
          </p:cNvPr>
          <p:cNvSpPr/>
          <p:nvPr userDrawn="1"/>
        </p:nvSpPr>
        <p:spPr>
          <a:xfrm>
            <a:off x="-1" y="0"/>
            <a:ext cx="12225600" cy="6858000"/>
          </a:xfrm>
          <a:prstGeom prst="rect">
            <a:avLst/>
          </a:prstGeom>
          <a:solidFill>
            <a:srgbClr val="003249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>
              <a:solidFill>
                <a:schemeClr val="lt1">
                  <a:alpha val="60000"/>
                </a:schemeClr>
              </a:solidFill>
            </a:endParaRPr>
          </a:p>
        </p:txBody>
      </p:sp>
      <p:grpSp>
        <p:nvGrpSpPr>
          <p:cNvPr id="4" name="Group 35" hidden="1">
            <a:extLst>
              <a:ext uri="{FF2B5EF4-FFF2-40B4-BE49-F238E27FC236}">
                <a16:creationId xmlns:a16="http://schemas.microsoft.com/office/drawing/2014/main" id="{F49FFC1C-3741-4844-8C3F-E4F557524424}"/>
              </a:ext>
            </a:extLst>
          </p:cNvPr>
          <p:cNvGrpSpPr/>
          <p:nvPr userDrawn="1"/>
        </p:nvGrpSpPr>
        <p:grpSpPr>
          <a:xfrm>
            <a:off x="-6583" y="-3"/>
            <a:ext cx="12302859" cy="6858003"/>
            <a:chOff x="-6566" y="-2"/>
            <a:chExt cx="12269309" cy="6858002"/>
          </a:xfrm>
        </p:grpSpPr>
        <p:sp>
          <p:nvSpPr>
            <p:cNvPr id="5" name="Rectangle 36">
              <a:extLst>
                <a:ext uri="{FF2B5EF4-FFF2-40B4-BE49-F238E27FC236}">
                  <a16:creationId xmlns:a16="http://schemas.microsoft.com/office/drawing/2014/main" id="{0BD74276-8ED2-4824-9998-0BAA3955CD95}"/>
                </a:ext>
              </a:extLst>
            </p:cNvPr>
            <p:cNvSpPr/>
            <p:nvPr userDrawn="1"/>
          </p:nvSpPr>
          <p:spPr>
            <a:xfrm>
              <a:off x="-6566" y="-2"/>
              <a:ext cx="12198565" cy="6858002"/>
            </a:xfrm>
            <a:prstGeom prst="rect">
              <a:avLst/>
            </a:prstGeom>
            <a:solidFill>
              <a:srgbClr val="0032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302" dirty="0"/>
            </a:p>
          </p:txBody>
        </p:sp>
        <p:grpSp>
          <p:nvGrpSpPr>
            <p:cNvPr id="6" name="Group 37">
              <a:extLst>
                <a:ext uri="{FF2B5EF4-FFF2-40B4-BE49-F238E27FC236}">
                  <a16:creationId xmlns:a16="http://schemas.microsoft.com/office/drawing/2014/main" id="{978F2107-068F-4327-9136-6EB3073A4403}"/>
                </a:ext>
              </a:extLst>
            </p:cNvPr>
            <p:cNvGrpSpPr/>
            <p:nvPr userDrawn="1"/>
          </p:nvGrpSpPr>
          <p:grpSpPr>
            <a:xfrm>
              <a:off x="442260" y="3456849"/>
              <a:ext cx="11820483" cy="2970388"/>
              <a:chOff x="442260" y="3600153"/>
              <a:chExt cx="11820483" cy="2970388"/>
            </a:xfrm>
          </p:grpSpPr>
          <p:cxnSp>
            <p:nvCxnSpPr>
              <p:cNvPr id="7" name="Straight Connector 38">
                <a:extLst>
                  <a:ext uri="{FF2B5EF4-FFF2-40B4-BE49-F238E27FC236}">
                    <a16:creationId xmlns:a16="http://schemas.microsoft.com/office/drawing/2014/main" id="{B5909EFF-FFE7-4DCA-BB35-2930538F8575}"/>
                  </a:ext>
                </a:extLst>
              </p:cNvPr>
              <p:cNvCxnSpPr/>
              <p:nvPr userDrawn="1"/>
            </p:nvCxnSpPr>
            <p:spPr>
              <a:xfrm flipV="1">
                <a:off x="930228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39">
                <a:extLst>
                  <a:ext uri="{FF2B5EF4-FFF2-40B4-BE49-F238E27FC236}">
                    <a16:creationId xmlns:a16="http://schemas.microsoft.com/office/drawing/2014/main" id="{BBF66BD5-8EBB-4321-AEA7-778A769BCD0F}"/>
                  </a:ext>
                </a:extLst>
              </p:cNvPr>
              <p:cNvCxnSpPr/>
              <p:nvPr userDrawn="1"/>
            </p:nvCxnSpPr>
            <p:spPr>
              <a:xfrm flipV="1">
                <a:off x="877305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40">
                <a:extLst>
                  <a:ext uri="{FF2B5EF4-FFF2-40B4-BE49-F238E27FC236}">
                    <a16:creationId xmlns:a16="http://schemas.microsoft.com/office/drawing/2014/main" id="{B6105F55-6F73-4EAC-A6FE-341C1EDD082D}"/>
                  </a:ext>
                </a:extLst>
              </p:cNvPr>
              <p:cNvCxnSpPr/>
              <p:nvPr userDrawn="1"/>
            </p:nvCxnSpPr>
            <p:spPr>
              <a:xfrm flipV="1">
                <a:off x="8235524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41">
                <a:extLst>
                  <a:ext uri="{FF2B5EF4-FFF2-40B4-BE49-F238E27FC236}">
                    <a16:creationId xmlns:a16="http://schemas.microsoft.com/office/drawing/2014/main" id="{231C4A1D-0D18-4C45-8CD2-9B482D211697}"/>
                  </a:ext>
                </a:extLst>
              </p:cNvPr>
              <p:cNvCxnSpPr/>
              <p:nvPr userDrawn="1"/>
            </p:nvCxnSpPr>
            <p:spPr>
              <a:xfrm flipV="1">
                <a:off x="78660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42">
                <a:extLst>
                  <a:ext uri="{FF2B5EF4-FFF2-40B4-BE49-F238E27FC236}">
                    <a16:creationId xmlns:a16="http://schemas.microsoft.com/office/drawing/2014/main" id="{887B699A-26D9-4993-847C-C919922EE7EC}"/>
                  </a:ext>
                </a:extLst>
              </p:cNvPr>
              <p:cNvCxnSpPr/>
              <p:nvPr userDrawn="1"/>
            </p:nvCxnSpPr>
            <p:spPr>
              <a:xfrm flipV="1">
                <a:off x="7498863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43">
                <a:extLst>
                  <a:ext uri="{FF2B5EF4-FFF2-40B4-BE49-F238E27FC236}">
                    <a16:creationId xmlns:a16="http://schemas.microsoft.com/office/drawing/2014/main" id="{2861B340-F5C1-4BA1-BA98-8D650473066B}"/>
                  </a:ext>
                </a:extLst>
              </p:cNvPr>
              <p:cNvCxnSpPr/>
              <p:nvPr userDrawn="1"/>
            </p:nvCxnSpPr>
            <p:spPr>
              <a:xfrm flipV="1">
                <a:off x="7127208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44">
                <a:extLst>
                  <a:ext uri="{FF2B5EF4-FFF2-40B4-BE49-F238E27FC236}">
                    <a16:creationId xmlns:a16="http://schemas.microsoft.com/office/drawing/2014/main" id="{C3568F9F-131F-4452-A304-F5E5399BCD8C}"/>
                  </a:ext>
                </a:extLst>
              </p:cNvPr>
              <p:cNvCxnSpPr/>
              <p:nvPr userDrawn="1"/>
            </p:nvCxnSpPr>
            <p:spPr>
              <a:xfrm flipV="1">
                <a:off x="675865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45">
                <a:extLst>
                  <a:ext uri="{FF2B5EF4-FFF2-40B4-BE49-F238E27FC236}">
                    <a16:creationId xmlns:a16="http://schemas.microsoft.com/office/drawing/2014/main" id="{CF836D01-B716-45B7-86B0-7412F0310BC3}"/>
                  </a:ext>
                </a:extLst>
              </p:cNvPr>
              <p:cNvCxnSpPr/>
              <p:nvPr userDrawn="1"/>
            </p:nvCxnSpPr>
            <p:spPr>
              <a:xfrm flipV="1">
                <a:off x="638946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46">
                <a:extLst>
                  <a:ext uri="{FF2B5EF4-FFF2-40B4-BE49-F238E27FC236}">
                    <a16:creationId xmlns:a16="http://schemas.microsoft.com/office/drawing/2014/main" id="{456D7560-3022-407D-A56A-387D1CF7CBBE}"/>
                  </a:ext>
                </a:extLst>
              </p:cNvPr>
              <p:cNvCxnSpPr/>
              <p:nvPr userDrawn="1"/>
            </p:nvCxnSpPr>
            <p:spPr>
              <a:xfrm flipV="1">
                <a:off x="6009868" y="3607282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47">
                <a:extLst>
                  <a:ext uri="{FF2B5EF4-FFF2-40B4-BE49-F238E27FC236}">
                    <a16:creationId xmlns:a16="http://schemas.microsoft.com/office/drawing/2014/main" id="{C7A0A529-063D-45DD-8385-C74DBDC59E7E}"/>
                  </a:ext>
                </a:extLst>
              </p:cNvPr>
              <p:cNvCxnSpPr/>
              <p:nvPr userDrawn="1"/>
            </p:nvCxnSpPr>
            <p:spPr>
              <a:xfrm flipV="1">
                <a:off x="56439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48">
                <a:extLst>
                  <a:ext uri="{FF2B5EF4-FFF2-40B4-BE49-F238E27FC236}">
                    <a16:creationId xmlns:a16="http://schemas.microsoft.com/office/drawing/2014/main" id="{A931E34D-B55F-40AD-83AF-7163B7D714F7}"/>
                  </a:ext>
                </a:extLst>
              </p:cNvPr>
              <p:cNvCxnSpPr/>
              <p:nvPr userDrawn="1"/>
            </p:nvCxnSpPr>
            <p:spPr>
              <a:xfrm flipV="1">
                <a:off x="526926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49">
                <a:extLst>
                  <a:ext uri="{FF2B5EF4-FFF2-40B4-BE49-F238E27FC236}">
                    <a16:creationId xmlns:a16="http://schemas.microsoft.com/office/drawing/2014/main" id="{85C0AB43-36CD-4E1C-BBD6-F6E40C7E2D07}"/>
                  </a:ext>
                </a:extLst>
              </p:cNvPr>
              <p:cNvCxnSpPr/>
              <p:nvPr userDrawn="1"/>
            </p:nvCxnSpPr>
            <p:spPr>
              <a:xfrm flipV="1">
                <a:off x="48896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50">
                <a:extLst>
                  <a:ext uri="{FF2B5EF4-FFF2-40B4-BE49-F238E27FC236}">
                    <a16:creationId xmlns:a16="http://schemas.microsoft.com/office/drawing/2014/main" id="{78CD91FC-28C9-4AC7-87D2-3236ADA79432}"/>
                  </a:ext>
                </a:extLst>
              </p:cNvPr>
              <p:cNvCxnSpPr/>
              <p:nvPr userDrawn="1"/>
            </p:nvCxnSpPr>
            <p:spPr>
              <a:xfrm flipV="1">
                <a:off x="452332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51">
                <a:extLst>
                  <a:ext uri="{FF2B5EF4-FFF2-40B4-BE49-F238E27FC236}">
                    <a16:creationId xmlns:a16="http://schemas.microsoft.com/office/drawing/2014/main" id="{43CC5094-48A5-4786-A10E-9CE8FDA8F34F}"/>
                  </a:ext>
                </a:extLst>
              </p:cNvPr>
              <p:cNvCxnSpPr/>
              <p:nvPr userDrawn="1"/>
            </p:nvCxnSpPr>
            <p:spPr>
              <a:xfrm flipV="1">
                <a:off x="415592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52">
                <a:extLst>
                  <a:ext uri="{FF2B5EF4-FFF2-40B4-BE49-F238E27FC236}">
                    <a16:creationId xmlns:a16="http://schemas.microsoft.com/office/drawing/2014/main" id="{B1CF75A4-9F1F-48F6-AFDA-C7897F2C1B55}"/>
                  </a:ext>
                </a:extLst>
              </p:cNvPr>
              <p:cNvCxnSpPr/>
              <p:nvPr userDrawn="1"/>
            </p:nvCxnSpPr>
            <p:spPr>
              <a:xfrm flipV="1">
                <a:off x="3786582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53">
                <a:extLst>
                  <a:ext uri="{FF2B5EF4-FFF2-40B4-BE49-F238E27FC236}">
                    <a16:creationId xmlns:a16="http://schemas.microsoft.com/office/drawing/2014/main" id="{D8B3EC32-3BCC-4CF3-A8AB-D5695C387FB1}"/>
                  </a:ext>
                </a:extLst>
              </p:cNvPr>
              <p:cNvCxnSpPr/>
              <p:nvPr userDrawn="1"/>
            </p:nvCxnSpPr>
            <p:spPr>
              <a:xfrm flipV="1">
                <a:off x="342049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54">
                <a:extLst>
                  <a:ext uri="{FF2B5EF4-FFF2-40B4-BE49-F238E27FC236}">
                    <a16:creationId xmlns:a16="http://schemas.microsoft.com/office/drawing/2014/main" id="{646D2636-826F-4188-AECD-8E9F547C330E}"/>
                  </a:ext>
                </a:extLst>
              </p:cNvPr>
              <p:cNvCxnSpPr/>
              <p:nvPr userDrawn="1"/>
            </p:nvCxnSpPr>
            <p:spPr>
              <a:xfrm flipV="1">
                <a:off x="305109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55">
                <a:extLst>
                  <a:ext uri="{FF2B5EF4-FFF2-40B4-BE49-F238E27FC236}">
                    <a16:creationId xmlns:a16="http://schemas.microsoft.com/office/drawing/2014/main" id="{D5190618-4665-4F2E-8844-020AD30239F6}"/>
                  </a:ext>
                </a:extLst>
              </p:cNvPr>
              <p:cNvCxnSpPr/>
              <p:nvPr userDrawn="1"/>
            </p:nvCxnSpPr>
            <p:spPr>
              <a:xfrm flipV="1">
                <a:off x="267428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56">
                <a:extLst>
                  <a:ext uri="{FF2B5EF4-FFF2-40B4-BE49-F238E27FC236}">
                    <a16:creationId xmlns:a16="http://schemas.microsoft.com/office/drawing/2014/main" id="{E501E497-7672-440E-967B-911C1D6B4B10}"/>
                  </a:ext>
                </a:extLst>
              </p:cNvPr>
              <p:cNvCxnSpPr/>
              <p:nvPr userDrawn="1"/>
            </p:nvCxnSpPr>
            <p:spPr>
              <a:xfrm flipV="1">
                <a:off x="23085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57">
                <a:extLst>
                  <a:ext uri="{FF2B5EF4-FFF2-40B4-BE49-F238E27FC236}">
                    <a16:creationId xmlns:a16="http://schemas.microsoft.com/office/drawing/2014/main" id="{8A688C29-83E0-4CC9-A8C5-B6B30A57710C}"/>
                  </a:ext>
                </a:extLst>
              </p:cNvPr>
              <p:cNvCxnSpPr/>
              <p:nvPr userDrawn="1"/>
            </p:nvCxnSpPr>
            <p:spPr>
              <a:xfrm flipV="1">
                <a:off x="193107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58">
                <a:extLst>
                  <a:ext uri="{FF2B5EF4-FFF2-40B4-BE49-F238E27FC236}">
                    <a16:creationId xmlns:a16="http://schemas.microsoft.com/office/drawing/2014/main" id="{8D3348AE-2C08-472A-92E4-12BF79B738D1}"/>
                  </a:ext>
                </a:extLst>
              </p:cNvPr>
              <p:cNvCxnSpPr/>
              <p:nvPr userDrawn="1"/>
            </p:nvCxnSpPr>
            <p:spPr>
              <a:xfrm flipV="1">
                <a:off x="155844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59">
                <a:extLst>
                  <a:ext uri="{FF2B5EF4-FFF2-40B4-BE49-F238E27FC236}">
                    <a16:creationId xmlns:a16="http://schemas.microsoft.com/office/drawing/2014/main" id="{D93531AE-9D57-49CA-BC46-F7384685F786}"/>
                  </a:ext>
                </a:extLst>
              </p:cNvPr>
              <p:cNvCxnSpPr/>
              <p:nvPr userDrawn="1"/>
            </p:nvCxnSpPr>
            <p:spPr>
              <a:xfrm flipV="1">
                <a:off x="11883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60">
                <a:extLst>
                  <a:ext uri="{FF2B5EF4-FFF2-40B4-BE49-F238E27FC236}">
                    <a16:creationId xmlns:a16="http://schemas.microsoft.com/office/drawing/2014/main" id="{6130565B-76F2-434C-8896-54E337D6B462}"/>
                  </a:ext>
                </a:extLst>
              </p:cNvPr>
              <p:cNvCxnSpPr/>
              <p:nvPr userDrawn="1"/>
            </p:nvCxnSpPr>
            <p:spPr>
              <a:xfrm flipV="1">
                <a:off x="81408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61">
                <a:extLst>
                  <a:ext uri="{FF2B5EF4-FFF2-40B4-BE49-F238E27FC236}">
                    <a16:creationId xmlns:a16="http://schemas.microsoft.com/office/drawing/2014/main" id="{A0D45B84-40CC-46CF-ACE4-C3A1732817B3}"/>
                  </a:ext>
                </a:extLst>
              </p:cNvPr>
              <p:cNvCxnSpPr/>
              <p:nvPr userDrawn="1"/>
            </p:nvCxnSpPr>
            <p:spPr>
              <a:xfrm flipV="1">
                <a:off x="4422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07D574C9-96B2-42EF-A9BC-D62E458D5C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009754-3A1E-461E-B289-FE7FC85C2E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600" y="882000"/>
            <a:ext cx="11764800" cy="532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en-GB" noProof="0" dirty="0"/>
          </a:p>
        </p:txBody>
      </p:sp>
      <p:pic>
        <p:nvPicPr>
          <p:cNvPr id="93" name="Picture 58">
            <a:extLst>
              <a:ext uri="{FF2B5EF4-FFF2-40B4-BE49-F238E27FC236}">
                <a16:creationId xmlns:a16="http://schemas.microsoft.com/office/drawing/2014/main" id="{FACF339E-D219-4088-BAC1-2C9C82F8139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sp>
        <p:nvSpPr>
          <p:cNvPr id="31" name="Text Box 38">
            <a:extLst>
              <a:ext uri="{FF2B5EF4-FFF2-40B4-BE49-F238E27FC236}">
                <a16:creationId xmlns:a16="http://schemas.microsoft.com/office/drawing/2014/main" id="{877F5B03-CBC3-47CB-9BB2-474A78C4A2D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5939" y="6201716"/>
            <a:ext cx="375149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/>
          <a:p>
            <a:pPr lvl="2" algn="r">
              <a:spcBef>
                <a:spcPct val="50000"/>
              </a:spcBef>
            </a:pPr>
            <a:fld id="{BBA2E11D-44E1-43DD-A173-928128880055}" type="slidenum">
              <a:rPr lang="en-GB" sz="800" noProof="1" smtClean="0">
                <a:solidFill>
                  <a:srgbClr val="8197A6"/>
                </a:solidFill>
                <a:latin typeface="Arial" charset="0"/>
                <a:ea typeface="Arial" charset="0"/>
                <a:cs typeface="Arial" charset="0"/>
              </a:rPr>
              <a:pPr lvl="2" algn="r">
                <a:spcBef>
                  <a:spcPct val="50000"/>
                </a:spcBef>
              </a:pPr>
              <a:t>‹#›</a:t>
            </a:fld>
            <a:endParaRPr lang="en-GB" sz="800" b="0" i="0" noProof="0" dirty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29EE444F-6605-400F-BF7E-C6FB5D4308CE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D20DA465-76C5-4858-B030-FBB9CA538CD7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5" name="Picture 5">
            <a:extLst>
              <a:ext uri="{FF2B5EF4-FFF2-40B4-BE49-F238E27FC236}">
                <a16:creationId xmlns:a16="http://schemas.microsoft.com/office/drawing/2014/main" id="{75432A0F-AD37-4EDF-A3C9-9129332D7C90}"/>
              </a:ext>
            </a:extLst>
          </p:cNvPr>
          <p:cNvPicPr>
            <a:picLocks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2800" y="6584400"/>
            <a:ext cx="1638000" cy="104400"/>
          </a:xfrm>
          <a:prstGeom prst="rect">
            <a:avLst/>
          </a:prstGeom>
        </p:spPr>
      </p:pic>
      <p:pic>
        <p:nvPicPr>
          <p:cNvPr id="94" name="Picture 93">
            <a:extLst>
              <a:ext uri="{FF2B5EF4-FFF2-40B4-BE49-F238E27FC236}">
                <a16:creationId xmlns:a16="http://schemas.microsoft.com/office/drawing/2014/main" id="{EBB965BA-5FAA-5543-9444-B14F3D19DD2B}"/>
              </a:ext>
            </a:extLst>
          </p:cNvPr>
          <p:cNvPicPr/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34" y="6454648"/>
            <a:ext cx="9956800" cy="405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5997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LEAR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7">
            <a:extLst>
              <a:ext uri="{FF2B5EF4-FFF2-40B4-BE49-F238E27FC236}">
                <a16:creationId xmlns:a16="http://schemas.microsoft.com/office/drawing/2014/main" id="{DA6F988C-F9E9-488F-B04A-A6A5E348FB48}"/>
              </a:ext>
            </a:extLst>
          </p:cNvPr>
          <p:cNvSpPr/>
          <p:nvPr userDrawn="1"/>
        </p:nvSpPr>
        <p:spPr>
          <a:xfrm>
            <a:off x="0" y="0"/>
            <a:ext cx="12225338" cy="882193"/>
          </a:xfrm>
          <a:prstGeom prst="rect">
            <a:avLst/>
          </a:prstGeom>
          <a:solidFill>
            <a:srgbClr val="0032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272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FB711613-D936-4B0D-87EB-6F0E6CE908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8D686FA-69F1-452F-8A03-7EBE0FAEF4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600" y="882196"/>
            <a:ext cx="11764800" cy="532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CB0AC2C-C495-9D4C-B412-174B5899FD6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FD03D16-060D-4760-9512-2863FE01A681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69731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7C0E3E-0D11-4538-8949-D8211CDC6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0E7C54A7-24E4-4E66-907D-44DB138DAC0D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8860" y="882193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A26AA14-B9DD-4FF8-8B2B-689FEBBACA1A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55185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7C0E3E-0D11-4538-8949-D8211CDC6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0E7C54A7-24E4-4E66-907D-44DB138DAC0D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9600" y="882193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DDE0A18-E398-40EE-9B5C-EFF1AB1879B0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54FC899-091E-48CC-B4A2-B442B733582F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73511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7C0E3E-0D11-4538-8949-D8211CDC6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>
                <a:solidFill>
                  <a:srgbClr val="003249"/>
                </a:solidFill>
              </a:defRPr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9A1B071-1AF1-4E5C-847C-81B99F1817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18859" y="1673225"/>
            <a:ext cx="5804673" cy="431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302"/>
            </a:lvl6pPr>
            <a:lvl7pPr>
              <a:defRPr sz="1302"/>
            </a:lvl7pPr>
            <a:lvl8pPr>
              <a:defRPr sz="1302"/>
            </a:lvl8pPr>
            <a:lvl9pPr>
              <a:defRPr sz="1302"/>
            </a:lvl9pPr>
          </a:lstStyle>
          <a:p>
            <a:pPr lvl="0"/>
            <a:r>
              <a:rPr lang="en-US" noProof="0" dirty="0"/>
              <a:t>Click to edit </a:t>
            </a:r>
            <a:r>
              <a:rPr lang="en-GB" noProof="0" dirty="0"/>
              <a:t>Master</a:t>
            </a:r>
            <a:r>
              <a:rPr lang="en-US" noProof="0" dirty="0"/>
              <a:t> text styles</a:t>
            </a:r>
          </a:p>
          <a:p>
            <a:pPr lvl="1"/>
            <a:r>
              <a:rPr lang="en-GB" noProof="0" dirty="0"/>
              <a:t>Second</a:t>
            </a:r>
            <a:r>
              <a:rPr lang="en-US" noProof="0" dirty="0"/>
              <a:t> level</a:t>
            </a:r>
          </a:p>
          <a:p>
            <a:pPr lvl="2"/>
            <a:r>
              <a:rPr lang="en-US" noProof="0" dirty="0"/>
              <a:t>Third </a:t>
            </a:r>
            <a:r>
              <a:rPr lang="en-GB" noProof="0" dirty="0"/>
              <a:t>level</a:t>
            </a:r>
          </a:p>
          <a:p>
            <a:pPr lvl="3"/>
            <a:r>
              <a:rPr lang="en-GB" noProof="0" dirty="0"/>
              <a:t>Fourth</a:t>
            </a:r>
            <a:r>
              <a:rPr lang="en-US" noProof="0" dirty="0"/>
              <a:t> level</a:t>
            </a:r>
          </a:p>
          <a:p>
            <a:pPr lvl="4"/>
            <a:r>
              <a:rPr lang="en-GB" noProof="0" dirty="0"/>
              <a:t>Fifth</a:t>
            </a:r>
            <a:r>
              <a:rPr lang="en-US" noProof="0" dirty="0"/>
              <a:t> level</a:t>
            </a:r>
            <a:endParaRPr lang="en-GB" noProof="0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1FECB638-90E0-45FF-9E57-2E1BEA99D0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27279" y="1673225"/>
            <a:ext cx="5762854" cy="431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302"/>
            </a:lvl6pPr>
            <a:lvl7pPr>
              <a:defRPr sz="1302"/>
            </a:lvl7pPr>
            <a:lvl8pPr>
              <a:defRPr sz="1302"/>
            </a:lvl8pPr>
            <a:lvl9pPr>
              <a:defRPr sz="1302"/>
            </a:lvl9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FE92DEE-E179-466F-A2E3-A937D4BD20BC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A69D56B-45C7-41CE-AF85-CFBD7346FBEF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29259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_COLOUR_BG1">
    <p:bg>
      <p:bgPr>
        <a:solidFill>
          <a:srgbClr val="E8E9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7C0E3E-0D11-4538-8949-D8211CDC6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0E7C54A7-24E4-4E66-907D-44DB138DAC0D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9600" y="882000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A993C77-CBED-4B2B-A114-59C4D8D6CE97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1B86A34-E450-424B-A07C-89D1870D3D25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55002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LEAR_COLOUR_BG2">
    <p:bg>
      <p:bgPr>
        <a:solidFill>
          <a:srgbClr val="76C8A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7C0E3E-0D11-4538-8949-D8211CDC6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8770F7F7-54D2-419E-ACE8-1E203802996C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8860" y="882000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solidFill>
                  <a:srgbClr val="006762"/>
                </a:solidFill>
              </a:defRPr>
            </a:lvl1pPr>
            <a:lvl2pPr>
              <a:defRPr sz="1800">
                <a:solidFill>
                  <a:srgbClr val="006762"/>
                </a:solidFill>
              </a:defRPr>
            </a:lvl2pPr>
            <a:lvl3pPr>
              <a:defRPr sz="1800">
                <a:solidFill>
                  <a:srgbClr val="006762"/>
                </a:solidFill>
              </a:defRPr>
            </a:lvl3pPr>
            <a:lvl4pPr>
              <a:defRPr sz="1800">
                <a:solidFill>
                  <a:srgbClr val="006762"/>
                </a:solidFill>
              </a:defRPr>
            </a:lvl4pPr>
            <a:lvl5pPr>
              <a:defRPr sz="1800">
                <a:solidFill>
                  <a:srgbClr val="006762"/>
                </a:solidFill>
              </a:defRPr>
            </a:lvl5pPr>
          </a:lstStyle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CE16786-8A3C-4C82-B63C-69D03B24564C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128B05E-06E9-4FF8-9E34-30F8C9AD5155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81122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_COLOUR_BG3">
    <p:bg>
      <p:bgPr>
        <a:solidFill>
          <a:srgbClr val="F166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7C0E3E-0D11-4538-8949-D8211CDC6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424FBA6A-9B37-4307-AF0B-2FB195B99602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8860" y="882000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solidFill>
                  <a:srgbClr val="960136"/>
                </a:solidFill>
              </a:defRPr>
            </a:lvl1pPr>
            <a:lvl2pPr>
              <a:defRPr sz="1800">
                <a:solidFill>
                  <a:srgbClr val="960136"/>
                </a:solidFill>
              </a:defRPr>
            </a:lvl2pPr>
            <a:lvl3pPr>
              <a:defRPr sz="1800">
                <a:solidFill>
                  <a:srgbClr val="960136"/>
                </a:solidFill>
              </a:defRPr>
            </a:lvl3pPr>
            <a:lvl4pPr>
              <a:defRPr sz="1800">
                <a:solidFill>
                  <a:srgbClr val="960136"/>
                </a:solidFill>
              </a:defRPr>
            </a:lvl4pPr>
            <a:lvl5pPr>
              <a:defRPr sz="1800">
                <a:solidFill>
                  <a:srgbClr val="960136"/>
                </a:solidFill>
              </a:defRPr>
            </a:lvl5pPr>
          </a:lstStyle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8935B88-E3A5-4B18-A1DA-E525414B3B33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9DC6253-9DAC-40B0-A41B-C4BC48EE2683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814464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_COLOUR_BG4">
    <p:bg>
      <p:bgPr>
        <a:solidFill>
          <a:srgbClr val="FFCC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BAD5E32-67F7-433E-80AC-7E81CA1D6C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B7504A-25CB-4BBC-AA4B-1A27FA922557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8860" y="882192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solidFill>
                  <a:srgbClr val="A75534"/>
                </a:solidFill>
              </a:defRPr>
            </a:lvl1pPr>
            <a:lvl2pPr>
              <a:defRPr sz="1800">
                <a:solidFill>
                  <a:srgbClr val="A75534"/>
                </a:solidFill>
              </a:defRPr>
            </a:lvl2pPr>
            <a:lvl3pPr>
              <a:defRPr sz="1800">
                <a:solidFill>
                  <a:srgbClr val="A75534"/>
                </a:solidFill>
              </a:defRPr>
            </a:lvl3pPr>
            <a:lvl4pPr>
              <a:defRPr sz="1800">
                <a:solidFill>
                  <a:srgbClr val="A75534"/>
                </a:solidFill>
              </a:defRPr>
            </a:lvl4pPr>
            <a:lvl5pPr>
              <a:defRPr sz="1800">
                <a:solidFill>
                  <a:srgbClr val="A75534"/>
                </a:solidFill>
              </a:defRPr>
            </a:lvl5pPr>
          </a:lstStyle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3C96752-03D4-47C1-AF65-AB9BE9940335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99C38FE-3D95-4F29-9E13-19A29AD5EFC2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376914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_COLOUR_BG5">
    <p:bg>
      <p:bgPr>
        <a:solidFill>
          <a:srgbClr val="6DCF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BAD5E32-67F7-433E-80AC-7E81CA1D6C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BA34D9EA-0CED-4E85-B2F0-17341F16C1AB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8860" y="882192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solidFill>
                  <a:srgbClr val="1E3378"/>
                </a:solidFill>
              </a:defRPr>
            </a:lvl1pPr>
            <a:lvl2pPr>
              <a:defRPr sz="1800">
                <a:solidFill>
                  <a:srgbClr val="1E3378"/>
                </a:solidFill>
              </a:defRPr>
            </a:lvl2pPr>
            <a:lvl3pPr>
              <a:defRPr sz="1800">
                <a:solidFill>
                  <a:srgbClr val="1E3378"/>
                </a:solidFill>
              </a:defRPr>
            </a:lvl3pPr>
            <a:lvl4pPr>
              <a:defRPr sz="1800">
                <a:solidFill>
                  <a:srgbClr val="1E3378"/>
                </a:solidFill>
              </a:defRPr>
            </a:lvl4pPr>
            <a:lvl5pPr>
              <a:defRPr sz="1800">
                <a:solidFill>
                  <a:srgbClr val="1E3378"/>
                </a:solidFill>
              </a:defRPr>
            </a:lvl5pPr>
          </a:lstStyle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F711926-946D-4031-95C0-4DF8DCFCC3F0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03F0612-5267-4585-B281-9C491C4E1A35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173689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LOSING1">
    <p:bg>
      <p:bgPr>
        <a:solidFill>
          <a:srgbClr val="6DCF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>
            <a:extLst>
              <a:ext uri="{FF2B5EF4-FFF2-40B4-BE49-F238E27FC236}">
                <a16:creationId xmlns:a16="http://schemas.microsoft.com/office/drawing/2014/main" id="{49F9D6BA-4369-4A77-B906-1DB3998CAEE6}"/>
              </a:ext>
            </a:extLst>
          </p:cNvPr>
          <p:cNvSpPr/>
          <p:nvPr userDrawn="1"/>
        </p:nvSpPr>
        <p:spPr>
          <a:xfrm>
            <a:off x="-369664" y="0"/>
            <a:ext cx="1259500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1D3BEF3-BA94-4314-8B5C-E1B50DD15057}"/>
              </a:ext>
            </a:extLst>
          </p:cNvPr>
          <p:cNvSpPr/>
          <p:nvPr userDrawn="1"/>
        </p:nvSpPr>
        <p:spPr>
          <a:xfrm flipH="1">
            <a:off x="4699115" y="2011304"/>
            <a:ext cx="2827109" cy="2819035"/>
          </a:xfrm>
          <a:prstGeom prst="rect">
            <a:avLst/>
          </a:prstGeom>
          <a:solidFill>
            <a:schemeClr val="bg1"/>
          </a:solidFill>
          <a:ln w="9525">
            <a:solidFill>
              <a:srgbClr val="0032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72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9F16787-8A53-41D0-B7DB-805E3E72C17B}"/>
              </a:ext>
            </a:extLst>
          </p:cNvPr>
          <p:cNvSpPr txBox="1">
            <a:spLocks/>
          </p:cNvSpPr>
          <p:nvPr userDrawn="1"/>
        </p:nvSpPr>
        <p:spPr>
          <a:xfrm>
            <a:off x="4699115" y="4524207"/>
            <a:ext cx="2820471" cy="314495"/>
          </a:xfrm>
          <a:prstGeom prst="rect">
            <a:avLst/>
          </a:prstGeom>
        </p:spPr>
        <p:txBody>
          <a:bodyPr vert="horz" lIns="66151" tIns="33076" rIns="66151" bIns="33076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GB" sz="1013" dirty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7BEF393-6511-46BA-9E6C-1CDE034CBF68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4699115" y="2041527"/>
            <a:ext cx="2827111" cy="235902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2140" b="0" baseline="0">
                <a:solidFill>
                  <a:srgbClr val="003249"/>
                </a:solidFill>
                <a:latin typeface="Arial" charset="0"/>
                <a:ea typeface="Arial" charset="0"/>
                <a:cs typeface="Arial" charset="0"/>
              </a:defRPr>
            </a:lvl1pPr>
            <a:lvl2pPr marL="330738" indent="0">
              <a:buNone/>
              <a:defRPr sz="1447" b="1"/>
            </a:lvl2pPr>
            <a:lvl3pPr marL="661477" indent="0">
              <a:buNone/>
              <a:defRPr sz="1302" b="1"/>
            </a:lvl3pPr>
            <a:lvl4pPr marL="992215" indent="0">
              <a:buNone/>
              <a:defRPr sz="1157" b="1"/>
            </a:lvl4pPr>
            <a:lvl5pPr marL="1322954" indent="0">
              <a:buNone/>
              <a:defRPr sz="1157" b="1"/>
            </a:lvl5pPr>
            <a:lvl6pPr marL="1653692" indent="0">
              <a:buNone/>
              <a:defRPr sz="1157" b="1"/>
            </a:lvl6pPr>
            <a:lvl7pPr marL="1984431" indent="0">
              <a:buNone/>
              <a:defRPr sz="1157" b="1"/>
            </a:lvl7pPr>
            <a:lvl8pPr marL="2315169" indent="0">
              <a:buNone/>
              <a:defRPr sz="1157" b="1"/>
            </a:lvl8pPr>
            <a:lvl9pPr marL="2645908" indent="0">
              <a:buNone/>
              <a:defRPr sz="1157" b="1"/>
            </a:lvl9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2739B0-932D-4E43-A871-586E86D63CDA}"/>
              </a:ext>
            </a:extLst>
          </p:cNvPr>
          <p:cNvSpPr txBox="1">
            <a:spLocks/>
          </p:cNvSpPr>
          <p:nvPr userDrawn="1"/>
        </p:nvSpPr>
        <p:spPr>
          <a:xfrm>
            <a:off x="4699115" y="1740025"/>
            <a:ext cx="2827111" cy="261521"/>
          </a:xfrm>
          <a:prstGeom prst="rect">
            <a:avLst/>
          </a:prstGeom>
        </p:spPr>
        <p:txBody>
          <a:bodyPr vert="horz" lIns="66151" tIns="33076" rIns="66151" bIns="33076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796" dirty="0">
                <a:solidFill>
                  <a:srgbClr val="8197A6"/>
                </a:solidFill>
                <a:latin typeface="Arial" charset="0"/>
                <a:ea typeface="Arial" charset="0"/>
                <a:cs typeface="Arial" charset="0"/>
              </a:rPr>
              <a:t>Produced by</a:t>
            </a:r>
            <a:endParaRPr lang="en-US" sz="796" dirty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495EE1E9-8C9C-4791-ADEC-8A6CB2EB49B2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4699115" y="4406774"/>
            <a:ext cx="2827111" cy="42356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1500" b="0" baseline="0">
                <a:solidFill>
                  <a:srgbClr val="003249"/>
                </a:solidFill>
                <a:latin typeface="Arial" charset="0"/>
                <a:ea typeface="Arial" charset="0"/>
                <a:cs typeface="Arial" charset="0"/>
              </a:defRPr>
            </a:lvl1pPr>
            <a:lvl2pPr marL="330738" indent="0">
              <a:buNone/>
              <a:defRPr sz="1447" b="1"/>
            </a:lvl2pPr>
            <a:lvl3pPr marL="661477" indent="0">
              <a:buNone/>
              <a:defRPr sz="1302" b="1"/>
            </a:lvl3pPr>
            <a:lvl4pPr marL="992215" indent="0">
              <a:buNone/>
              <a:defRPr sz="1157" b="1"/>
            </a:lvl4pPr>
            <a:lvl5pPr marL="1322954" indent="0">
              <a:buNone/>
              <a:defRPr sz="1157" b="1"/>
            </a:lvl5pPr>
            <a:lvl6pPr marL="1653692" indent="0">
              <a:buNone/>
              <a:defRPr sz="1157" b="1"/>
            </a:lvl6pPr>
            <a:lvl7pPr marL="1984431" indent="0">
              <a:buNone/>
              <a:defRPr sz="1157" b="1"/>
            </a:lvl7pPr>
            <a:lvl8pPr marL="2315169" indent="0">
              <a:buNone/>
              <a:defRPr sz="1157" b="1"/>
            </a:lvl8pPr>
            <a:lvl9pPr marL="2645908" indent="0">
              <a:buNone/>
              <a:defRPr sz="1157" b="1"/>
            </a:lvl9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35740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>
            <a:extLst>
              <a:ext uri="{FF2B5EF4-FFF2-40B4-BE49-F238E27FC236}">
                <a16:creationId xmlns:a16="http://schemas.microsoft.com/office/drawing/2014/main" id="{2AAC5E67-E08A-4CAC-8F4D-A2D8638C2BD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39" y="0"/>
            <a:ext cx="12192000" cy="6858000"/>
          </a:xfrm>
          <a:prstGeom prst="rect">
            <a:avLst/>
          </a:prstGeom>
        </p:spPr>
      </p:pic>
      <p:sp>
        <p:nvSpPr>
          <p:cNvPr id="34" name="Rectangle 38">
            <a:extLst>
              <a:ext uri="{FF2B5EF4-FFF2-40B4-BE49-F238E27FC236}">
                <a16:creationId xmlns:a16="http://schemas.microsoft.com/office/drawing/2014/main" id="{9C759BF4-95BD-4497-8F73-35566BC9CAF7}"/>
              </a:ext>
            </a:extLst>
          </p:cNvPr>
          <p:cNvSpPr/>
          <p:nvPr userDrawn="1"/>
        </p:nvSpPr>
        <p:spPr>
          <a:xfrm>
            <a:off x="-2" y="0"/>
            <a:ext cx="12225339" cy="6858000"/>
          </a:xfrm>
          <a:prstGeom prst="rect">
            <a:avLst/>
          </a:prstGeom>
          <a:solidFill>
            <a:srgbClr val="003249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lt1">
                  <a:alpha val="60000"/>
                </a:schemeClr>
              </a:solidFill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07D574C9-96B2-42EF-A9BC-D62E458D5C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pic>
        <p:nvPicPr>
          <p:cNvPr id="32" name="Picture 58">
            <a:extLst>
              <a:ext uri="{FF2B5EF4-FFF2-40B4-BE49-F238E27FC236}">
                <a16:creationId xmlns:a16="http://schemas.microsoft.com/office/drawing/2014/main" id="{A9766FEA-5C39-42C1-9AEE-A80D8B6D13B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009754-3A1E-461E-B289-FE7FC85C2E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600" y="882000"/>
            <a:ext cx="11795828" cy="532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en-GB" noProof="0" dirty="0"/>
          </a:p>
        </p:txBody>
      </p:sp>
      <p:sp>
        <p:nvSpPr>
          <p:cNvPr id="4" name="Text Box 38">
            <a:extLst>
              <a:ext uri="{FF2B5EF4-FFF2-40B4-BE49-F238E27FC236}">
                <a16:creationId xmlns:a16="http://schemas.microsoft.com/office/drawing/2014/main" id="{CC8E513C-B257-4001-A64F-C4F555784E6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5939" y="6201716"/>
            <a:ext cx="375149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/>
          <a:p>
            <a:pPr lvl="2" algn="r">
              <a:spcBef>
                <a:spcPct val="50000"/>
              </a:spcBef>
            </a:pPr>
            <a:fld id="{BBA2E11D-44E1-43DD-A173-928128880055}" type="slidenum">
              <a:rPr lang="en-GB" sz="800" noProof="1" smtClean="0">
                <a:solidFill>
                  <a:srgbClr val="8197A6"/>
                </a:solidFill>
                <a:latin typeface="Arial" charset="0"/>
                <a:ea typeface="Arial" charset="0"/>
                <a:cs typeface="Arial" charset="0"/>
              </a:rPr>
              <a:pPr lvl="2" algn="r">
                <a:spcBef>
                  <a:spcPct val="50000"/>
                </a:spcBef>
              </a:pPr>
              <a:t>‹#›</a:t>
            </a:fld>
            <a:endParaRPr lang="en-GB" sz="800" b="0" i="0" noProof="0" dirty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275813CB-4394-43D3-A6B9-ACE26136B241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325E3871-9DD3-4380-BBB0-9E0A8BFDF550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3" name="Picture 5">
            <a:extLst>
              <a:ext uri="{FF2B5EF4-FFF2-40B4-BE49-F238E27FC236}">
                <a16:creationId xmlns:a16="http://schemas.microsoft.com/office/drawing/2014/main" id="{2361E30E-1C22-46B3-9AB9-AB1BC0D7C989}"/>
              </a:ext>
            </a:extLst>
          </p:cNvPr>
          <p:cNvPicPr>
            <a:picLocks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2800" y="6584400"/>
            <a:ext cx="1638000" cy="10440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EBB965BA-5FAA-5543-9444-B14F3D19DD2B}"/>
              </a:ext>
            </a:extLst>
          </p:cNvPr>
          <p:cNvPicPr/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29" y="6455300"/>
            <a:ext cx="9956800" cy="405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71545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F73144F-B6DA-43DE-8986-0AB5D2CDA4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6000" y="154800"/>
            <a:ext cx="10108800" cy="565200"/>
          </a:xfrm>
        </p:spPr>
        <p:txBody>
          <a:bodyPr/>
          <a:lstStyle>
            <a:lvl1pPr algn="l">
              <a:defRPr sz="3000"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B4E70818-9563-4F06-956D-FEFEF006586A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8262" y="882000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61AD377-1350-4EFA-894B-5CEA5EA7AA40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0652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BG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179E19F2-F57B-45DE-B862-DD01F0612E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39" y="-1"/>
            <a:ext cx="12191999" cy="6858001"/>
          </a:xfrm>
          <a:prstGeom prst="rect">
            <a:avLst/>
          </a:prstGeom>
        </p:spPr>
      </p:pic>
      <p:sp>
        <p:nvSpPr>
          <p:cNvPr id="34" name="Rectangle 38">
            <a:extLst>
              <a:ext uri="{FF2B5EF4-FFF2-40B4-BE49-F238E27FC236}">
                <a16:creationId xmlns:a16="http://schemas.microsoft.com/office/drawing/2014/main" id="{9C759BF4-95BD-4497-8F73-35566BC9CAF7}"/>
              </a:ext>
            </a:extLst>
          </p:cNvPr>
          <p:cNvSpPr/>
          <p:nvPr userDrawn="1"/>
        </p:nvSpPr>
        <p:spPr>
          <a:xfrm>
            <a:off x="-1" y="0"/>
            <a:ext cx="12222000" cy="6858000"/>
          </a:xfrm>
          <a:prstGeom prst="rect">
            <a:avLst/>
          </a:prstGeom>
          <a:solidFill>
            <a:srgbClr val="003249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lt1">
                  <a:alpha val="60000"/>
                </a:schemeClr>
              </a:solidFill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07D574C9-96B2-42EF-A9BC-D62E458D5C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009754-3A1E-461E-B289-FE7FC85C2E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600" y="882000"/>
            <a:ext cx="11764800" cy="532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en-GB" noProof="0" dirty="0"/>
          </a:p>
        </p:txBody>
      </p:sp>
      <p:pic>
        <p:nvPicPr>
          <p:cNvPr id="32" name="Picture 58">
            <a:extLst>
              <a:ext uri="{FF2B5EF4-FFF2-40B4-BE49-F238E27FC236}">
                <a16:creationId xmlns:a16="http://schemas.microsoft.com/office/drawing/2014/main" id="{A9766FEA-5C39-42C1-9AEE-A80D8B6D13B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sp>
        <p:nvSpPr>
          <p:cNvPr id="5" name="Text Box 38">
            <a:extLst>
              <a:ext uri="{FF2B5EF4-FFF2-40B4-BE49-F238E27FC236}">
                <a16:creationId xmlns:a16="http://schemas.microsoft.com/office/drawing/2014/main" id="{7EAA3B37-8161-430C-A74C-2E26E270DE0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5939" y="6201716"/>
            <a:ext cx="375149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/>
          <a:p>
            <a:pPr lvl="2" algn="r">
              <a:spcBef>
                <a:spcPct val="50000"/>
              </a:spcBef>
            </a:pPr>
            <a:fld id="{BBA2E11D-44E1-43DD-A173-928128880055}" type="slidenum">
              <a:rPr lang="en-GB" sz="800" noProof="1" smtClean="0">
                <a:solidFill>
                  <a:srgbClr val="8197A6"/>
                </a:solidFill>
                <a:latin typeface="Arial" charset="0"/>
                <a:ea typeface="Arial" charset="0"/>
                <a:cs typeface="Arial" charset="0"/>
              </a:rPr>
              <a:pPr lvl="2" algn="r">
                <a:spcBef>
                  <a:spcPct val="50000"/>
                </a:spcBef>
              </a:pPr>
              <a:t>‹#›</a:t>
            </a:fld>
            <a:endParaRPr lang="en-GB" sz="800" b="0" i="0" noProof="0" dirty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E5880B0D-A6A8-4687-98E2-A96E60FA37AA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049C1B0E-6D53-4CDD-9145-B0B42CF57C06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4" name="Picture 5">
            <a:extLst>
              <a:ext uri="{FF2B5EF4-FFF2-40B4-BE49-F238E27FC236}">
                <a16:creationId xmlns:a16="http://schemas.microsoft.com/office/drawing/2014/main" id="{3656F8C5-B6A5-414F-86D9-8C977E5C1BBD}"/>
              </a:ext>
            </a:extLst>
          </p:cNvPr>
          <p:cNvPicPr>
            <a:picLocks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2800" y="6584400"/>
            <a:ext cx="1638000" cy="10440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EBB965BA-5FAA-5543-9444-B14F3D19DD2B}"/>
              </a:ext>
            </a:extLst>
          </p:cNvPr>
          <p:cNvPicPr/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08" y="6458838"/>
            <a:ext cx="9956800" cy="405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659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37" hidden="1">
            <a:extLst>
              <a:ext uri="{FF2B5EF4-FFF2-40B4-BE49-F238E27FC236}">
                <a16:creationId xmlns:a16="http://schemas.microsoft.com/office/drawing/2014/main" id="{978F2107-068F-4327-9136-6EB3073A4403}"/>
              </a:ext>
            </a:extLst>
          </p:cNvPr>
          <p:cNvGrpSpPr/>
          <p:nvPr userDrawn="1"/>
        </p:nvGrpSpPr>
        <p:grpSpPr>
          <a:xfrm>
            <a:off x="443470" y="3456849"/>
            <a:ext cx="11852806" cy="2970388"/>
            <a:chOff x="442260" y="3600153"/>
            <a:chExt cx="11820483" cy="2970388"/>
          </a:xfrm>
        </p:grpSpPr>
        <p:cxnSp>
          <p:nvCxnSpPr>
            <p:cNvPr id="7" name="Straight Connector 38">
              <a:extLst>
                <a:ext uri="{FF2B5EF4-FFF2-40B4-BE49-F238E27FC236}">
                  <a16:creationId xmlns:a16="http://schemas.microsoft.com/office/drawing/2014/main" id="{B5909EFF-FFE7-4DCA-BB35-2930538F8575}"/>
                </a:ext>
              </a:extLst>
            </p:cNvPr>
            <p:cNvCxnSpPr/>
            <p:nvPr userDrawn="1"/>
          </p:nvCxnSpPr>
          <p:spPr>
            <a:xfrm flipV="1">
              <a:off x="9302285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39">
              <a:extLst>
                <a:ext uri="{FF2B5EF4-FFF2-40B4-BE49-F238E27FC236}">
                  <a16:creationId xmlns:a16="http://schemas.microsoft.com/office/drawing/2014/main" id="{BBF66BD5-8EBB-4321-AEA7-778A769BCD0F}"/>
                </a:ext>
              </a:extLst>
            </p:cNvPr>
            <p:cNvCxnSpPr/>
            <p:nvPr userDrawn="1"/>
          </p:nvCxnSpPr>
          <p:spPr>
            <a:xfrm flipV="1">
              <a:off x="8773056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40">
              <a:extLst>
                <a:ext uri="{FF2B5EF4-FFF2-40B4-BE49-F238E27FC236}">
                  <a16:creationId xmlns:a16="http://schemas.microsoft.com/office/drawing/2014/main" id="{B6105F55-6F73-4EAC-A6FE-341C1EDD082D}"/>
                </a:ext>
              </a:extLst>
            </p:cNvPr>
            <p:cNvCxnSpPr/>
            <p:nvPr userDrawn="1"/>
          </p:nvCxnSpPr>
          <p:spPr>
            <a:xfrm flipV="1">
              <a:off x="8235524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41">
              <a:extLst>
                <a:ext uri="{FF2B5EF4-FFF2-40B4-BE49-F238E27FC236}">
                  <a16:creationId xmlns:a16="http://schemas.microsoft.com/office/drawing/2014/main" id="{231C4A1D-0D18-4C45-8CD2-9B482D211697}"/>
                </a:ext>
              </a:extLst>
            </p:cNvPr>
            <p:cNvCxnSpPr/>
            <p:nvPr userDrawn="1"/>
          </p:nvCxnSpPr>
          <p:spPr>
            <a:xfrm flipV="1">
              <a:off x="7866030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42">
              <a:extLst>
                <a:ext uri="{FF2B5EF4-FFF2-40B4-BE49-F238E27FC236}">
                  <a16:creationId xmlns:a16="http://schemas.microsoft.com/office/drawing/2014/main" id="{887B699A-26D9-4993-847C-C919922EE7EC}"/>
                </a:ext>
              </a:extLst>
            </p:cNvPr>
            <p:cNvCxnSpPr/>
            <p:nvPr userDrawn="1"/>
          </p:nvCxnSpPr>
          <p:spPr>
            <a:xfrm flipV="1">
              <a:off x="7498863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43">
              <a:extLst>
                <a:ext uri="{FF2B5EF4-FFF2-40B4-BE49-F238E27FC236}">
                  <a16:creationId xmlns:a16="http://schemas.microsoft.com/office/drawing/2014/main" id="{2861B340-F5C1-4BA1-BA98-8D650473066B}"/>
                </a:ext>
              </a:extLst>
            </p:cNvPr>
            <p:cNvCxnSpPr/>
            <p:nvPr userDrawn="1"/>
          </p:nvCxnSpPr>
          <p:spPr>
            <a:xfrm flipV="1">
              <a:off x="7127208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44">
              <a:extLst>
                <a:ext uri="{FF2B5EF4-FFF2-40B4-BE49-F238E27FC236}">
                  <a16:creationId xmlns:a16="http://schemas.microsoft.com/office/drawing/2014/main" id="{C3568F9F-131F-4452-A304-F5E5399BCD8C}"/>
                </a:ext>
              </a:extLst>
            </p:cNvPr>
            <p:cNvCxnSpPr/>
            <p:nvPr userDrawn="1"/>
          </p:nvCxnSpPr>
          <p:spPr>
            <a:xfrm flipV="1">
              <a:off x="6758651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45">
              <a:extLst>
                <a:ext uri="{FF2B5EF4-FFF2-40B4-BE49-F238E27FC236}">
                  <a16:creationId xmlns:a16="http://schemas.microsoft.com/office/drawing/2014/main" id="{CF836D01-B716-45B7-86B0-7412F0310BC3}"/>
                </a:ext>
              </a:extLst>
            </p:cNvPr>
            <p:cNvCxnSpPr/>
            <p:nvPr userDrawn="1"/>
          </p:nvCxnSpPr>
          <p:spPr>
            <a:xfrm flipV="1">
              <a:off x="6389469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46">
              <a:extLst>
                <a:ext uri="{FF2B5EF4-FFF2-40B4-BE49-F238E27FC236}">
                  <a16:creationId xmlns:a16="http://schemas.microsoft.com/office/drawing/2014/main" id="{456D7560-3022-407D-A56A-387D1CF7CBBE}"/>
                </a:ext>
              </a:extLst>
            </p:cNvPr>
            <p:cNvCxnSpPr/>
            <p:nvPr userDrawn="1"/>
          </p:nvCxnSpPr>
          <p:spPr>
            <a:xfrm flipV="1">
              <a:off x="6009868" y="3607282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47">
              <a:extLst>
                <a:ext uri="{FF2B5EF4-FFF2-40B4-BE49-F238E27FC236}">
                  <a16:creationId xmlns:a16="http://schemas.microsoft.com/office/drawing/2014/main" id="{C7A0A529-063D-45DD-8385-C74DBDC59E7E}"/>
                </a:ext>
              </a:extLst>
            </p:cNvPr>
            <p:cNvCxnSpPr/>
            <p:nvPr userDrawn="1"/>
          </p:nvCxnSpPr>
          <p:spPr>
            <a:xfrm flipV="1">
              <a:off x="5643989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48">
              <a:extLst>
                <a:ext uri="{FF2B5EF4-FFF2-40B4-BE49-F238E27FC236}">
                  <a16:creationId xmlns:a16="http://schemas.microsoft.com/office/drawing/2014/main" id="{A931E34D-B55F-40AD-83AF-7163B7D714F7}"/>
                </a:ext>
              </a:extLst>
            </p:cNvPr>
            <p:cNvCxnSpPr/>
            <p:nvPr userDrawn="1"/>
          </p:nvCxnSpPr>
          <p:spPr>
            <a:xfrm flipV="1">
              <a:off x="5269261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49">
              <a:extLst>
                <a:ext uri="{FF2B5EF4-FFF2-40B4-BE49-F238E27FC236}">
                  <a16:creationId xmlns:a16="http://schemas.microsoft.com/office/drawing/2014/main" id="{85C0AB43-36CD-4E1C-BBD6-F6E40C7E2D07}"/>
                </a:ext>
              </a:extLst>
            </p:cNvPr>
            <p:cNvCxnSpPr/>
            <p:nvPr userDrawn="1"/>
          </p:nvCxnSpPr>
          <p:spPr>
            <a:xfrm flipV="1">
              <a:off x="4889660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50">
              <a:extLst>
                <a:ext uri="{FF2B5EF4-FFF2-40B4-BE49-F238E27FC236}">
                  <a16:creationId xmlns:a16="http://schemas.microsoft.com/office/drawing/2014/main" id="{78CD91FC-28C9-4AC7-87D2-3236ADA79432}"/>
                </a:ext>
              </a:extLst>
            </p:cNvPr>
            <p:cNvCxnSpPr/>
            <p:nvPr userDrawn="1"/>
          </p:nvCxnSpPr>
          <p:spPr>
            <a:xfrm flipV="1">
              <a:off x="4523327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51">
              <a:extLst>
                <a:ext uri="{FF2B5EF4-FFF2-40B4-BE49-F238E27FC236}">
                  <a16:creationId xmlns:a16="http://schemas.microsoft.com/office/drawing/2014/main" id="{43CC5094-48A5-4786-A10E-9CE8FDA8F34F}"/>
                </a:ext>
              </a:extLst>
            </p:cNvPr>
            <p:cNvCxnSpPr/>
            <p:nvPr userDrawn="1"/>
          </p:nvCxnSpPr>
          <p:spPr>
            <a:xfrm flipV="1">
              <a:off x="4155926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52">
              <a:extLst>
                <a:ext uri="{FF2B5EF4-FFF2-40B4-BE49-F238E27FC236}">
                  <a16:creationId xmlns:a16="http://schemas.microsoft.com/office/drawing/2014/main" id="{B1CF75A4-9F1F-48F6-AFDA-C7897F2C1B55}"/>
                </a:ext>
              </a:extLst>
            </p:cNvPr>
            <p:cNvCxnSpPr/>
            <p:nvPr userDrawn="1"/>
          </p:nvCxnSpPr>
          <p:spPr>
            <a:xfrm flipV="1">
              <a:off x="3786582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53">
              <a:extLst>
                <a:ext uri="{FF2B5EF4-FFF2-40B4-BE49-F238E27FC236}">
                  <a16:creationId xmlns:a16="http://schemas.microsoft.com/office/drawing/2014/main" id="{D8B3EC32-3BCC-4CF3-A8AB-D5695C387FB1}"/>
                </a:ext>
              </a:extLst>
            </p:cNvPr>
            <p:cNvCxnSpPr/>
            <p:nvPr userDrawn="1"/>
          </p:nvCxnSpPr>
          <p:spPr>
            <a:xfrm flipV="1">
              <a:off x="3420490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54">
              <a:extLst>
                <a:ext uri="{FF2B5EF4-FFF2-40B4-BE49-F238E27FC236}">
                  <a16:creationId xmlns:a16="http://schemas.microsoft.com/office/drawing/2014/main" id="{646D2636-826F-4188-AECD-8E9F547C330E}"/>
                </a:ext>
              </a:extLst>
            </p:cNvPr>
            <p:cNvCxnSpPr/>
            <p:nvPr userDrawn="1"/>
          </p:nvCxnSpPr>
          <p:spPr>
            <a:xfrm flipV="1">
              <a:off x="3051095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55">
              <a:extLst>
                <a:ext uri="{FF2B5EF4-FFF2-40B4-BE49-F238E27FC236}">
                  <a16:creationId xmlns:a16="http://schemas.microsoft.com/office/drawing/2014/main" id="{D5190618-4665-4F2E-8844-020AD30239F6}"/>
                </a:ext>
              </a:extLst>
            </p:cNvPr>
            <p:cNvCxnSpPr/>
            <p:nvPr userDrawn="1"/>
          </p:nvCxnSpPr>
          <p:spPr>
            <a:xfrm flipV="1">
              <a:off x="2674287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56">
              <a:extLst>
                <a:ext uri="{FF2B5EF4-FFF2-40B4-BE49-F238E27FC236}">
                  <a16:creationId xmlns:a16="http://schemas.microsoft.com/office/drawing/2014/main" id="{E501E497-7672-440E-967B-911C1D6B4B10}"/>
                </a:ext>
              </a:extLst>
            </p:cNvPr>
            <p:cNvCxnSpPr/>
            <p:nvPr userDrawn="1"/>
          </p:nvCxnSpPr>
          <p:spPr>
            <a:xfrm flipV="1">
              <a:off x="2308530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57">
              <a:extLst>
                <a:ext uri="{FF2B5EF4-FFF2-40B4-BE49-F238E27FC236}">
                  <a16:creationId xmlns:a16="http://schemas.microsoft.com/office/drawing/2014/main" id="{8A688C29-83E0-4CC9-A8C5-B6B30A57710C}"/>
                </a:ext>
              </a:extLst>
            </p:cNvPr>
            <p:cNvCxnSpPr/>
            <p:nvPr userDrawn="1"/>
          </p:nvCxnSpPr>
          <p:spPr>
            <a:xfrm flipV="1">
              <a:off x="1931070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58">
              <a:extLst>
                <a:ext uri="{FF2B5EF4-FFF2-40B4-BE49-F238E27FC236}">
                  <a16:creationId xmlns:a16="http://schemas.microsoft.com/office/drawing/2014/main" id="{8D3348AE-2C08-472A-92E4-12BF79B738D1}"/>
                </a:ext>
              </a:extLst>
            </p:cNvPr>
            <p:cNvCxnSpPr/>
            <p:nvPr userDrawn="1"/>
          </p:nvCxnSpPr>
          <p:spPr>
            <a:xfrm flipV="1">
              <a:off x="1558445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59">
              <a:extLst>
                <a:ext uri="{FF2B5EF4-FFF2-40B4-BE49-F238E27FC236}">
                  <a16:creationId xmlns:a16="http://schemas.microsoft.com/office/drawing/2014/main" id="{D93531AE-9D57-49CA-BC46-F7384685F786}"/>
                </a:ext>
              </a:extLst>
            </p:cNvPr>
            <p:cNvCxnSpPr/>
            <p:nvPr userDrawn="1"/>
          </p:nvCxnSpPr>
          <p:spPr>
            <a:xfrm flipV="1">
              <a:off x="1188389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60">
              <a:extLst>
                <a:ext uri="{FF2B5EF4-FFF2-40B4-BE49-F238E27FC236}">
                  <a16:creationId xmlns:a16="http://schemas.microsoft.com/office/drawing/2014/main" id="{6130565B-76F2-434C-8896-54E337D6B462}"/>
                </a:ext>
              </a:extLst>
            </p:cNvPr>
            <p:cNvCxnSpPr/>
            <p:nvPr userDrawn="1"/>
          </p:nvCxnSpPr>
          <p:spPr>
            <a:xfrm flipV="1">
              <a:off x="814086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61">
              <a:extLst>
                <a:ext uri="{FF2B5EF4-FFF2-40B4-BE49-F238E27FC236}">
                  <a16:creationId xmlns:a16="http://schemas.microsoft.com/office/drawing/2014/main" id="{A0D45B84-40CC-46CF-ACE4-C3A1732817B3}"/>
                </a:ext>
              </a:extLst>
            </p:cNvPr>
            <p:cNvCxnSpPr/>
            <p:nvPr userDrawn="1"/>
          </p:nvCxnSpPr>
          <p:spPr>
            <a:xfrm flipV="1">
              <a:off x="442260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07D574C9-96B2-42EF-A9BC-D62E458D5C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009754-3A1E-461E-B289-FE7FC85C2E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600" y="882000"/>
            <a:ext cx="11764800" cy="532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en-GB" noProof="0" dirty="0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D47A283E-2E94-448F-92E5-2474B2498001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5278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3D3CCAE-5E68-40B7-96F4-1867CB3C21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graphicFrame>
        <p:nvGraphicFramePr>
          <p:cNvPr id="3" name="Chart 62">
            <a:extLst>
              <a:ext uri="{FF2B5EF4-FFF2-40B4-BE49-F238E27FC236}">
                <a16:creationId xmlns:a16="http://schemas.microsoft.com/office/drawing/2014/main" id="{F74DFCCB-83DE-47F4-9FF3-8FAEE5BF92D8}"/>
              </a:ext>
            </a:extLst>
          </p:cNvPr>
          <p:cNvGraphicFramePr/>
          <p:nvPr userDrawn="1"/>
        </p:nvGraphicFramePr>
        <p:xfrm>
          <a:off x="279036" y="1321782"/>
          <a:ext cx="11656060" cy="46238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62">
            <a:extLst>
              <a:ext uri="{FF2B5EF4-FFF2-40B4-BE49-F238E27FC236}">
                <a16:creationId xmlns:a16="http://schemas.microsoft.com/office/drawing/2014/main" id="{1D3688BC-A29F-4FC4-A11A-398FE4188E1F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1776204199"/>
              </p:ext>
            </p:extLst>
          </p:nvPr>
        </p:nvGraphicFramePr>
        <p:xfrm>
          <a:off x="278274" y="1348840"/>
          <a:ext cx="11624275" cy="47185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D8F5593-453E-4297-89C3-AF572A2F008F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5189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"/>
                                        <p:tgtEl>
                                          <p:spTgt spid="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"/>
                            </p:stCondLst>
                            <p:childTnLst>
                              <p:par>
                                <p:cTn id="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"/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300"/>
                                        <p:tgtEl>
                                          <p:spTgt spid="6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"/>
                            </p:stCondLst>
                            <p:childTnLst>
                              <p:par>
                                <p:cTn id="1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300"/>
                                        <p:tgtEl>
                                          <p:spTgt spid="6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"/>
                            </p:stCondLst>
                            <p:childTnLst>
                              <p:par>
                                <p:cTn id="2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300"/>
                                        <p:tgtEl>
                                          <p:spTgt spid="6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300"/>
                                        <p:tgtEl>
                                          <p:spTgt spid="6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800"/>
                            </p:stCondLst>
                            <p:childTnLst>
                              <p:par>
                                <p:cTn id="2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300"/>
                                        <p:tgtEl>
                                          <p:spTgt spid="6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100"/>
                            </p:stCondLst>
                            <p:childTnLst>
                              <p:par>
                                <p:cTn id="3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300"/>
                                        <p:tgtEl>
                                          <p:spTgt spid="6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400"/>
                            </p:stCondLst>
                            <p:childTnLst>
                              <p:par>
                                <p:cTn id="3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300"/>
                                        <p:tgtEl>
                                          <p:spTgt spid="6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700"/>
                            </p:stCondLst>
                            <p:childTnLst>
                              <p:par>
                                <p:cTn id="4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300"/>
                                        <p:tgtEl>
                                          <p:spTgt spid="6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300"/>
                                        <p:tgtEl>
                                          <p:spTgt spid="6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300"/>
                            </p:stCondLst>
                            <p:childTnLst>
                              <p:par>
                                <p:cTn id="4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300"/>
                                        <p:tgtEl>
                                          <p:spTgt spid="6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600"/>
                            </p:stCondLst>
                            <p:childTnLst>
                              <p:par>
                                <p:cTn id="5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300"/>
                                        <p:tgtEl>
                                          <p:spTgt spid="6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900"/>
                            </p:stCondLst>
                            <p:childTnLst>
                              <p:par>
                                <p:cTn id="5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300"/>
                                        <p:tgtEl>
                                          <p:spTgt spid="6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200"/>
                            </p:stCondLst>
                            <p:childTnLst>
                              <p:par>
                                <p:cTn id="6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300"/>
                                        <p:tgtEl>
                                          <p:spTgt spid="6">
                                            <p:graphicEl>
                                              <a:chart seriesIdx="-4" categoryIdx="1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500"/>
                            </p:stCondLst>
                            <p:childTnLst>
                              <p:par>
                                <p:cTn id="6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300"/>
                                        <p:tgtEl>
                                          <p:spTgt spid="6">
                                            <p:graphicEl>
                                              <a:chart seriesIdx="-4" categoryIdx="1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800"/>
                            </p:stCondLst>
                            <p:childTnLst>
                              <p:par>
                                <p:cTn id="6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300"/>
                                        <p:tgtEl>
                                          <p:spTgt spid="6">
                                            <p:graphicEl>
                                              <a:chart seriesIdx="-4" categoryIdx="1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100"/>
                            </p:stCondLst>
                            <p:childTnLst>
                              <p:par>
                                <p:cTn id="7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300"/>
                                        <p:tgtEl>
                                          <p:spTgt spid="6">
                                            <p:graphicEl>
                                              <a:chart seriesIdx="-4" categoryIdx="1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400"/>
                            </p:stCondLst>
                            <p:childTnLst>
                              <p:par>
                                <p:cTn id="7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300"/>
                                        <p:tgtEl>
                                          <p:spTgt spid="6">
                                            <p:graphicEl>
                                              <a:chart seriesIdx="-4" categoryIdx="1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700"/>
                            </p:stCondLst>
                            <p:childTnLst>
                              <p:par>
                                <p:cTn id="8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300"/>
                                        <p:tgtEl>
                                          <p:spTgt spid="6">
                                            <p:graphicEl>
                                              <a:chart seriesIdx="-4" categoryIdx="1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6000"/>
                            </p:stCondLst>
                            <p:childTnLst>
                              <p:par>
                                <p:cTn id="8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300"/>
                                        <p:tgtEl>
                                          <p:spTgt spid="6">
                                            <p:graphicEl>
                                              <a:chart seriesIdx="-4" categoryIdx="1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6300"/>
                            </p:stCondLst>
                            <p:childTnLst>
                              <p:par>
                                <p:cTn id="8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300"/>
                                        <p:tgtEl>
                                          <p:spTgt spid="6">
                                            <p:graphicEl>
                                              <a:chart seriesIdx="-4" categoryIdx="1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6600"/>
                            </p:stCondLst>
                            <p:childTnLst>
                              <p:par>
                                <p:cTn id="9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2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300"/>
                                        <p:tgtEl>
                                          <p:spTgt spid="6">
                                            <p:graphicEl>
                                              <a:chart seriesIdx="-4" categoryIdx="2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6900"/>
                            </p:stCondLst>
                            <p:childTnLst>
                              <p:par>
                                <p:cTn id="9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2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300"/>
                                        <p:tgtEl>
                                          <p:spTgt spid="6">
                                            <p:graphicEl>
                                              <a:chart seriesIdx="-4" categoryIdx="2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7200"/>
                            </p:stCondLst>
                            <p:childTnLst>
                              <p:par>
                                <p:cTn id="10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2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300"/>
                                        <p:tgtEl>
                                          <p:spTgt spid="6">
                                            <p:graphicEl>
                                              <a:chart seriesIdx="-4" categoryIdx="2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7500"/>
                            </p:stCondLst>
                            <p:childTnLst>
                              <p:par>
                                <p:cTn id="10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2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300"/>
                                        <p:tgtEl>
                                          <p:spTgt spid="6">
                                            <p:graphicEl>
                                              <a:chart seriesIdx="-4" categoryIdx="2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Chart bld="category"/>
        </p:bldSub>
      </p:bldGraphic>
      <p:bldGraphic spid="6" grpId="0">
        <p:bldSub>
          <a:bldChart bld="category"/>
        </p:bldSub>
      </p:bldGraphic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A1B31BE-8F00-4FD0-B83D-49F14B7AAC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graphicFrame>
        <p:nvGraphicFramePr>
          <p:cNvPr id="3" name="Chart 62">
            <a:extLst>
              <a:ext uri="{FF2B5EF4-FFF2-40B4-BE49-F238E27FC236}">
                <a16:creationId xmlns:a16="http://schemas.microsoft.com/office/drawing/2014/main" id="{ACF06B11-18F4-4720-A183-165C1FB85F61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1737926873"/>
              </p:ext>
            </p:extLst>
          </p:nvPr>
        </p:nvGraphicFramePr>
        <p:xfrm>
          <a:off x="279036" y="1219353"/>
          <a:ext cx="11656060" cy="4735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805BBD0-4E77-4901-8F9B-5C34F6E0468A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0128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"/>
                                        <p:tgtEl>
                                          <p:spTgt spid="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"/>
                            </p:stCondLst>
                            <p:childTnLst>
                              <p:par>
                                <p:cTn id="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"/>
                                        <p:tgtEl>
                                          <p:spTgt spid="3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300"/>
                                        <p:tgtEl>
                                          <p:spTgt spid="3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"/>
                            </p:stCondLst>
                            <p:childTnLst>
                              <p:par>
                                <p:cTn id="1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300"/>
                                        <p:tgtEl>
                                          <p:spTgt spid="3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"/>
                            </p:stCondLst>
                            <p:childTnLst>
                              <p:par>
                                <p:cTn id="2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300"/>
                                        <p:tgtEl>
                                          <p:spTgt spid="3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300"/>
                                        <p:tgtEl>
                                          <p:spTgt spid="3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800"/>
                            </p:stCondLst>
                            <p:childTnLst>
                              <p:par>
                                <p:cTn id="2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300"/>
                                        <p:tgtEl>
                                          <p:spTgt spid="3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100"/>
                            </p:stCondLst>
                            <p:childTnLst>
                              <p:par>
                                <p:cTn id="3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300"/>
                                        <p:tgtEl>
                                          <p:spTgt spid="3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400"/>
                            </p:stCondLst>
                            <p:childTnLst>
                              <p:par>
                                <p:cTn id="3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300"/>
                                        <p:tgtEl>
                                          <p:spTgt spid="3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700"/>
                            </p:stCondLst>
                            <p:childTnLst>
                              <p:par>
                                <p:cTn id="4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300"/>
                                        <p:tgtEl>
                                          <p:spTgt spid="3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300"/>
                                        <p:tgtEl>
                                          <p:spTgt spid="3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300"/>
                            </p:stCondLst>
                            <p:childTnLst>
                              <p:par>
                                <p:cTn id="4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300"/>
                                        <p:tgtEl>
                                          <p:spTgt spid="3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600"/>
                            </p:stCondLst>
                            <p:childTnLst>
                              <p:par>
                                <p:cTn id="5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300"/>
                                        <p:tgtEl>
                                          <p:spTgt spid="3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900"/>
                            </p:stCondLst>
                            <p:childTnLst>
                              <p:par>
                                <p:cTn id="5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300"/>
                                        <p:tgtEl>
                                          <p:spTgt spid="3">
                                            <p:graphicEl>
                                              <a:chart seriesIdx="-4" categoryIdx="1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200"/>
                            </p:stCondLst>
                            <p:childTnLst>
                              <p:par>
                                <p:cTn id="6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300"/>
                                        <p:tgtEl>
                                          <p:spTgt spid="3">
                                            <p:graphicEl>
                                              <a:chart seriesIdx="-4" categoryIdx="1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500"/>
                            </p:stCondLst>
                            <p:childTnLst>
                              <p:par>
                                <p:cTn id="6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300"/>
                                        <p:tgtEl>
                                          <p:spTgt spid="3">
                                            <p:graphicEl>
                                              <a:chart seriesIdx="-4" categoryIdx="1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800"/>
                            </p:stCondLst>
                            <p:childTnLst>
                              <p:par>
                                <p:cTn id="6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300"/>
                                        <p:tgtEl>
                                          <p:spTgt spid="3">
                                            <p:graphicEl>
                                              <a:chart seriesIdx="-4" categoryIdx="1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100"/>
                            </p:stCondLst>
                            <p:childTnLst>
                              <p:par>
                                <p:cTn id="7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300"/>
                                        <p:tgtEl>
                                          <p:spTgt spid="3">
                                            <p:graphicEl>
                                              <a:chart seriesIdx="-4" categoryIdx="1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400"/>
                            </p:stCondLst>
                            <p:childTnLst>
                              <p:par>
                                <p:cTn id="7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300"/>
                                        <p:tgtEl>
                                          <p:spTgt spid="3">
                                            <p:graphicEl>
                                              <a:chart seriesIdx="-4" categoryIdx="1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700"/>
                            </p:stCondLst>
                            <p:childTnLst>
                              <p:par>
                                <p:cTn id="8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300"/>
                                        <p:tgtEl>
                                          <p:spTgt spid="3">
                                            <p:graphicEl>
                                              <a:chart seriesIdx="-4" categoryIdx="1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6000"/>
                            </p:stCondLst>
                            <p:childTnLst>
                              <p:par>
                                <p:cTn id="8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300"/>
                                        <p:tgtEl>
                                          <p:spTgt spid="3">
                                            <p:graphicEl>
                                              <a:chart seriesIdx="-4" categoryIdx="1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6300"/>
                            </p:stCondLst>
                            <p:childTnLst>
                              <p:par>
                                <p:cTn id="8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2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300"/>
                                        <p:tgtEl>
                                          <p:spTgt spid="3">
                                            <p:graphicEl>
                                              <a:chart seriesIdx="-4" categoryIdx="2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6600"/>
                            </p:stCondLst>
                            <p:childTnLst>
                              <p:par>
                                <p:cTn id="9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2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300"/>
                                        <p:tgtEl>
                                          <p:spTgt spid="3">
                                            <p:graphicEl>
                                              <a:chart seriesIdx="-4" categoryIdx="2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6900"/>
                            </p:stCondLst>
                            <p:childTnLst>
                              <p:par>
                                <p:cTn id="9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2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300"/>
                                        <p:tgtEl>
                                          <p:spTgt spid="3">
                                            <p:graphicEl>
                                              <a:chart seriesIdx="-4" categoryIdx="2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7200"/>
                            </p:stCondLst>
                            <p:childTnLst>
                              <p:par>
                                <p:cTn id="10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2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300"/>
                                        <p:tgtEl>
                                          <p:spTgt spid="3">
                                            <p:graphicEl>
                                              <a:chart seriesIdx="-4" categoryIdx="2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Chart bld="category"/>
        </p:bldSub>
      </p:bldGraphic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5">
            <a:extLst>
              <a:ext uri="{FF2B5EF4-FFF2-40B4-BE49-F238E27FC236}">
                <a16:creationId xmlns:a16="http://schemas.microsoft.com/office/drawing/2014/main" id="{F49FFC1C-3741-4844-8C3F-E4F557524424}"/>
              </a:ext>
            </a:extLst>
          </p:cNvPr>
          <p:cNvGrpSpPr/>
          <p:nvPr userDrawn="1"/>
        </p:nvGrpSpPr>
        <p:grpSpPr>
          <a:xfrm>
            <a:off x="-6583" y="-3"/>
            <a:ext cx="12302859" cy="6858003"/>
            <a:chOff x="-6566" y="-2"/>
            <a:chExt cx="12269309" cy="6858002"/>
          </a:xfrm>
        </p:grpSpPr>
        <p:sp>
          <p:nvSpPr>
            <p:cNvPr id="5" name="Rectangle 36" hidden="1">
              <a:extLst>
                <a:ext uri="{FF2B5EF4-FFF2-40B4-BE49-F238E27FC236}">
                  <a16:creationId xmlns:a16="http://schemas.microsoft.com/office/drawing/2014/main" id="{0BD74276-8ED2-4824-9998-0BAA3955CD95}"/>
                </a:ext>
              </a:extLst>
            </p:cNvPr>
            <p:cNvSpPr/>
            <p:nvPr userDrawn="1"/>
          </p:nvSpPr>
          <p:spPr>
            <a:xfrm>
              <a:off x="-6566" y="-2"/>
              <a:ext cx="12198565" cy="6858002"/>
            </a:xfrm>
            <a:prstGeom prst="rect">
              <a:avLst/>
            </a:prstGeom>
            <a:solidFill>
              <a:srgbClr val="0032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302" dirty="0"/>
            </a:p>
          </p:txBody>
        </p:sp>
        <p:grpSp>
          <p:nvGrpSpPr>
            <p:cNvPr id="6" name="Group 37" hidden="1">
              <a:extLst>
                <a:ext uri="{FF2B5EF4-FFF2-40B4-BE49-F238E27FC236}">
                  <a16:creationId xmlns:a16="http://schemas.microsoft.com/office/drawing/2014/main" id="{978F2107-068F-4327-9136-6EB3073A4403}"/>
                </a:ext>
              </a:extLst>
            </p:cNvPr>
            <p:cNvGrpSpPr/>
            <p:nvPr userDrawn="1"/>
          </p:nvGrpSpPr>
          <p:grpSpPr>
            <a:xfrm>
              <a:off x="442260" y="3456849"/>
              <a:ext cx="11820483" cy="2970388"/>
              <a:chOff x="442260" y="3600153"/>
              <a:chExt cx="11820483" cy="2970388"/>
            </a:xfrm>
          </p:grpSpPr>
          <p:cxnSp>
            <p:nvCxnSpPr>
              <p:cNvPr id="7" name="Straight Connector 38">
                <a:extLst>
                  <a:ext uri="{FF2B5EF4-FFF2-40B4-BE49-F238E27FC236}">
                    <a16:creationId xmlns:a16="http://schemas.microsoft.com/office/drawing/2014/main" id="{B5909EFF-FFE7-4DCA-BB35-2930538F8575}"/>
                  </a:ext>
                </a:extLst>
              </p:cNvPr>
              <p:cNvCxnSpPr/>
              <p:nvPr userDrawn="1"/>
            </p:nvCxnSpPr>
            <p:spPr>
              <a:xfrm flipV="1">
                <a:off x="930228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39">
                <a:extLst>
                  <a:ext uri="{FF2B5EF4-FFF2-40B4-BE49-F238E27FC236}">
                    <a16:creationId xmlns:a16="http://schemas.microsoft.com/office/drawing/2014/main" id="{BBF66BD5-8EBB-4321-AEA7-778A769BCD0F}"/>
                  </a:ext>
                </a:extLst>
              </p:cNvPr>
              <p:cNvCxnSpPr/>
              <p:nvPr userDrawn="1"/>
            </p:nvCxnSpPr>
            <p:spPr>
              <a:xfrm flipV="1">
                <a:off x="877305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40">
                <a:extLst>
                  <a:ext uri="{FF2B5EF4-FFF2-40B4-BE49-F238E27FC236}">
                    <a16:creationId xmlns:a16="http://schemas.microsoft.com/office/drawing/2014/main" id="{B6105F55-6F73-4EAC-A6FE-341C1EDD082D}"/>
                  </a:ext>
                </a:extLst>
              </p:cNvPr>
              <p:cNvCxnSpPr/>
              <p:nvPr userDrawn="1"/>
            </p:nvCxnSpPr>
            <p:spPr>
              <a:xfrm flipV="1">
                <a:off x="8235524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41">
                <a:extLst>
                  <a:ext uri="{FF2B5EF4-FFF2-40B4-BE49-F238E27FC236}">
                    <a16:creationId xmlns:a16="http://schemas.microsoft.com/office/drawing/2014/main" id="{231C4A1D-0D18-4C45-8CD2-9B482D211697}"/>
                  </a:ext>
                </a:extLst>
              </p:cNvPr>
              <p:cNvCxnSpPr/>
              <p:nvPr userDrawn="1"/>
            </p:nvCxnSpPr>
            <p:spPr>
              <a:xfrm flipV="1">
                <a:off x="78660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42">
                <a:extLst>
                  <a:ext uri="{FF2B5EF4-FFF2-40B4-BE49-F238E27FC236}">
                    <a16:creationId xmlns:a16="http://schemas.microsoft.com/office/drawing/2014/main" id="{887B699A-26D9-4993-847C-C919922EE7EC}"/>
                  </a:ext>
                </a:extLst>
              </p:cNvPr>
              <p:cNvCxnSpPr/>
              <p:nvPr userDrawn="1"/>
            </p:nvCxnSpPr>
            <p:spPr>
              <a:xfrm flipV="1">
                <a:off x="7498863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43">
                <a:extLst>
                  <a:ext uri="{FF2B5EF4-FFF2-40B4-BE49-F238E27FC236}">
                    <a16:creationId xmlns:a16="http://schemas.microsoft.com/office/drawing/2014/main" id="{2861B340-F5C1-4BA1-BA98-8D650473066B}"/>
                  </a:ext>
                </a:extLst>
              </p:cNvPr>
              <p:cNvCxnSpPr/>
              <p:nvPr userDrawn="1"/>
            </p:nvCxnSpPr>
            <p:spPr>
              <a:xfrm flipV="1">
                <a:off x="7127208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44">
                <a:extLst>
                  <a:ext uri="{FF2B5EF4-FFF2-40B4-BE49-F238E27FC236}">
                    <a16:creationId xmlns:a16="http://schemas.microsoft.com/office/drawing/2014/main" id="{C3568F9F-131F-4452-A304-F5E5399BCD8C}"/>
                  </a:ext>
                </a:extLst>
              </p:cNvPr>
              <p:cNvCxnSpPr/>
              <p:nvPr userDrawn="1"/>
            </p:nvCxnSpPr>
            <p:spPr>
              <a:xfrm flipV="1">
                <a:off x="675865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45">
                <a:extLst>
                  <a:ext uri="{FF2B5EF4-FFF2-40B4-BE49-F238E27FC236}">
                    <a16:creationId xmlns:a16="http://schemas.microsoft.com/office/drawing/2014/main" id="{CF836D01-B716-45B7-86B0-7412F0310BC3}"/>
                  </a:ext>
                </a:extLst>
              </p:cNvPr>
              <p:cNvCxnSpPr/>
              <p:nvPr userDrawn="1"/>
            </p:nvCxnSpPr>
            <p:spPr>
              <a:xfrm flipV="1">
                <a:off x="638946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46">
                <a:extLst>
                  <a:ext uri="{FF2B5EF4-FFF2-40B4-BE49-F238E27FC236}">
                    <a16:creationId xmlns:a16="http://schemas.microsoft.com/office/drawing/2014/main" id="{456D7560-3022-407D-A56A-387D1CF7CBBE}"/>
                  </a:ext>
                </a:extLst>
              </p:cNvPr>
              <p:cNvCxnSpPr/>
              <p:nvPr userDrawn="1"/>
            </p:nvCxnSpPr>
            <p:spPr>
              <a:xfrm flipV="1">
                <a:off x="6009868" y="3607282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47">
                <a:extLst>
                  <a:ext uri="{FF2B5EF4-FFF2-40B4-BE49-F238E27FC236}">
                    <a16:creationId xmlns:a16="http://schemas.microsoft.com/office/drawing/2014/main" id="{C7A0A529-063D-45DD-8385-C74DBDC59E7E}"/>
                  </a:ext>
                </a:extLst>
              </p:cNvPr>
              <p:cNvCxnSpPr/>
              <p:nvPr userDrawn="1"/>
            </p:nvCxnSpPr>
            <p:spPr>
              <a:xfrm flipV="1">
                <a:off x="56439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48">
                <a:extLst>
                  <a:ext uri="{FF2B5EF4-FFF2-40B4-BE49-F238E27FC236}">
                    <a16:creationId xmlns:a16="http://schemas.microsoft.com/office/drawing/2014/main" id="{A931E34D-B55F-40AD-83AF-7163B7D714F7}"/>
                  </a:ext>
                </a:extLst>
              </p:cNvPr>
              <p:cNvCxnSpPr/>
              <p:nvPr userDrawn="1"/>
            </p:nvCxnSpPr>
            <p:spPr>
              <a:xfrm flipV="1">
                <a:off x="526926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49">
                <a:extLst>
                  <a:ext uri="{FF2B5EF4-FFF2-40B4-BE49-F238E27FC236}">
                    <a16:creationId xmlns:a16="http://schemas.microsoft.com/office/drawing/2014/main" id="{85C0AB43-36CD-4E1C-BBD6-F6E40C7E2D07}"/>
                  </a:ext>
                </a:extLst>
              </p:cNvPr>
              <p:cNvCxnSpPr/>
              <p:nvPr userDrawn="1"/>
            </p:nvCxnSpPr>
            <p:spPr>
              <a:xfrm flipV="1">
                <a:off x="48896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50">
                <a:extLst>
                  <a:ext uri="{FF2B5EF4-FFF2-40B4-BE49-F238E27FC236}">
                    <a16:creationId xmlns:a16="http://schemas.microsoft.com/office/drawing/2014/main" id="{78CD91FC-28C9-4AC7-87D2-3236ADA79432}"/>
                  </a:ext>
                </a:extLst>
              </p:cNvPr>
              <p:cNvCxnSpPr/>
              <p:nvPr userDrawn="1"/>
            </p:nvCxnSpPr>
            <p:spPr>
              <a:xfrm flipV="1">
                <a:off x="452332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51">
                <a:extLst>
                  <a:ext uri="{FF2B5EF4-FFF2-40B4-BE49-F238E27FC236}">
                    <a16:creationId xmlns:a16="http://schemas.microsoft.com/office/drawing/2014/main" id="{43CC5094-48A5-4786-A10E-9CE8FDA8F34F}"/>
                  </a:ext>
                </a:extLst>
              </p:cNvPr>
              <p:cNvCxnSpPr/>
              <p:nvPr userDrawn="1"/>
            </p:nvCxnSpPr>
            <p:spPr>
              <a:xfrm flipV="1">
                <a:off x="415592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52">
                <a:extLst>
                  <a:ext uri="{FF2B5EF4-FFF2-40B4-BE49-F238E27FC236}">
                    <a16:creationId xmlns:a16="http://schemas.microsoft.com/office/drawing/2014/main" id="{B1CF75A4-9F1F-48F6-AFDA-C7897F2C1B55}"/>
                  </a:ext>
                </a:extLst>
              </p:cNvPr>
              <p:cNvCxnSpPr/>
              <p:nvPr userDrawn="1"/>
            </p:nvCxnSpPr>
            <p:spPr>
              <a:xfrm flipV="1">
                <a:off x="3786582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53">
                <a:extLst>
                  <a:ext uri="{FF2B5EF4-FFF2-40B4-BE49-F238E27FC236}">
                    <a16:creationId xmlns:a16="http://schemas.microsoft.com/office/drawing/2014/main" id="{D8B3EC32-3BCC-4CF3-A8AB-D5695C387FB1}"/>
                  </a:ext>
                </a:extLst>
              </p:cNvPr>
              <p:cNvCxnSpPr/>
              <p:nvPr userDrawn="1"/>
            </p:nvCxnSpPr>
            <p:spPr>
              <a:xfrm flipV="1">
                <a:off x="342049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54">
                <a:extLst>
                  <a:ext uri="{FF2B5EF4-FFF2-40B4-BE49-F238E27FC236}">
                    <a16:creationId xmlns:a16="http://schemas.microsoft.com/office/drawing/2014/main" id="{646D2636-826F-4188-AECD-8E9F547C330E}"/>
                  </a:ext>
                </a:extLst>
              </p:cNvPr>
              <p:cNvCxnSpPr/>
              <p:nvPr userDrawn="1"/>
            </p:nvCxnSpPr>
            <p:spPr>
              <a:xfrm flipV="1">
                <a:off x="305109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55">
                <a:extLst>
                  <a:ext uri="{FF2B5EF4-FFF2-40B4-BE49-F238E27FC236}">
                    <a16:creationId xmlns:a16="http://schemas.microsoft.com/office/drawing/2014/main" id="{D5190618-4665-4F2E-8844-020AD30239F6}"/>
                  </a:ext>
                </a:extLst>
              </p:cNvPr>
              <p:cNvCxnSpPr/>
              <p:nvPr userDrawn="1"/>
            </p:nvCxnSpPr>
            <p:spPr>
              <a:xfrm flipV="1">
                <a:off x="267428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56">
                <a:extLst>
                  <a:ext uri="{FF2B5EF4-FFF2-40B4-BE49-F238E27FC236}">
                    <a16:creationId xmlns:a16="http://schemas.microsoft.com/office/drawing/2014/main" id="{E501E497-7672-440E-967B-911C1D6B4B10}"/>
                  </a:ext>
                </a:extLst>
              </p:cNvPr>
              <p:cNvCxnSpPr/>
              <p:nvPr userDrawn="1"/>
            </p:nvCxnSpPr>
            <p:spPr>
              <a:xfrm flipV="1">
                <a:off x="23085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57">
                <a:extLst>
                  <a:ext uri="{FF2B5EF4-FFF2-40B4-BE49-F238E27FC236}">
                    <a16:creationId xmlns:a16="http://schemas.microsoft.com/office/drawing/2014/main" id="{8A688C29-83E0-4CC9-A8C5-B6B30A57710C}"/>
                  </a:ext>
                </a:extLst>
              </p:cNvPr>
              <p:cNvCxnSpPr/>
              <p:nvPr userDrawn="1"/>
            </p:nvCxnSpPr>
            <p:spPr>
              <a:xfrm flipV="1">
                <a:off x="193107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58">
                <a:extLst>
                  <a:ext uri="{FF2B5EF4-FFF2-40B4-BE49-F238E27FC236}">
                    <a16:creationId xmlns:a16="http://schemas.microsoft.com/office/drawing/2014/main" id="{8D3348AE-2C08-472A-92E4-12BF79B738D1}"/>
                  </a:ext>
                </a:extLst>
              </p:cNvPr>
              <p:cNvCxnSpPr/>
              <p:nvPr userDrawn="1"/>
            </p:nvCxnSpPr>
            <p:spPr>
              <a:xfrm flipV="1">
                <a:off x="155844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59">
                <a:extLst>
                  <a:ext uri="{FF2B5EF4-FFF2-40B4-BE49-F238E27FC236}">
                    <a16:creationId xmlns:a16="http://schemas.microsoft.com/office/drawing/2014/main" id="{D93531AE-9D57-49CA-BC46-F7384685F786}"/>
                  </a:ext>
                </a:extLst>
              </p:cNvPr>
              <p:cNvCxnSpPr/>
              <p:nvPr userDrawn="1"/>
            </p:nvCxnSpPr>
            <p:spPr>
              <a:xfrm flipV="1">
                <a:off x="11883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60">
                <a:extLst>
                  <a:ext uri="{FF2B5EF4-FFF2-40B4-BE49-F238E27FC236}">
                    <a16:creationId xmlns:a16="http://schemas.microsoft.com/office/drawing/2014/main" id="{6130565B-76F2-434C-8896-54E337D6B462}"/>
                  </a:ext>
                </a:extLst>
              </p:cNvPr>
              <p:cNvCxnSpPr/>
              <p:nvPr userDrawn="1"/>
            </p:nvCxnSpPr>
            <p:spPr>
              <a:xfrm flipV="1">
                <a:off x="81408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61">
                <a:extLst>
                  <a:ext uri="{FF2B5EF4-FFF2-40B4-BE49-F238E27FC236}">
                    <a16:creationId xmlns:a16="http://schemas.microsoft.com/office/drawing/2014/main" id="{A0D45B84-40CC-46CF-ACE4-C3A1732817B3}"/>
                  </a:ext>
                </a:extLst>
              </p:cNvPr>
              <p:cNvCxnSpPr/>
              <p:nvPr userDrawn="1"/>
            </p:nvCxnSpPr>
            <p:spPr>
              <a:xfrm flipV="1">
                <a:off x="4422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07D574C9-96B2-42EF-A9BC-D62E458D5C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009754-3A1E-461E-B289-FE7FC85C2E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860" y="882000"/>
            <a:ext cx="11764800" cy="532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235473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35">
            <a:extLst>
              <a:ext uri="{FF2B5EF4-FFF2-40B4-BE49-F238E27FC236}">
                <a16:creationId xmlns:a16="http://schemas.microsoft.com/office/drawing/2014/main" id="{15C1165B-50AC-46F5-B945-37FE6AF1F392}"/>
              </a:ext>
            </a:extLst>
          </p:cNvPr>
          <p:cNvGrpSpPr/>
          <p:nvPr userDrawn="1"/>
        </p:nvGrpSpPr>
        <p:grpSpPr>
          <a:xfrm>
            <a:off x="-6583" y="-3"/>
            <a:ext cx="12302859" cy="6858003"/>
            <a:chOff x="-6566" y="-2"/>
            <a:chExt cx="12269309" cy="6858002"/>
          </a:xfrm>
        </p:grpSpPr>
        <p:sp>
          <p:nvSpPr>
            <p:cNvPr id="6" name="Rectangle 36" hidden="1">
              <a:extLst>
                <a:ext uri="{FF2B5EF4-FFF2-40B4-BE49-F238E27FC236}">
                  <a16:creationId xmlns:a16="http://schemas.microsoft.com/office/drawing/2014/main" id="{EA24BE63-1E38-4FA8-B27E-7568D000D456}"/>
                </a:ext>
              </a:extLst>
            </p:cNvPr>
            <p:cNvSpPr/>
            <p:nvPr userDrawn="1"/>
          </p:nvSpPr>
          <p:spPr>
            <a:xfrm>
              <a:off x="-6566" y="-2"/>
              <a:ext cx="12198565" cy="6858002"/>
            </a:xfrm>
            <a:prstGeom prst="rect">
              <a:avLst/>
            </a:prstGeom>
            <a:solidFill>
              <a:srgbClr val="0032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302" dirty="0"/>
            </a:p>
          </p:txBody>
        </p:sp>
        <p:grpSp>
          <p:nvGrpSpPr>
            <p:cNvPr id="7" name="Group 37" hidden="1">
              <a:extLst>
                <a:ext uri="{FF2B5EF4-FFF2-40B4-BE49-F238E27FC236}">
                  <a16:creationId xmlns:a16="http://schemas.microsoft.com/office/drawing/2014/main" id="{D4DAB8E7-6AD7-4E3B-87D7-9C92D704A0D5}"/>
                </a:ext>
              </a:extLst>
            </p:cNvPr>
            <p:cNvGrpSpPr/>
            <p:nvPr userDrawn="1"/>
          </p:nvGrpSpPr>
          <p:grpSpPr>
            <a:xfrm>
              <a:off x="442260" y="3456849"/>
              <a:ext cx="11820483" cy="2970388"/>
              <a:chOff x="442260" y="3600153"/>
              <a:chExt cx="11820483" cy="2970388"/>
            </a:xfrm>
          </p:grpSpPr>
          <p:cxnSp>
            <p:nvCxnSpPr>
              <p:cNvPr id="8" name="Straight Connector 38">
                <a:extLst>
                  <a:ext uri="{FF2B5EF4-FFF2-40B4-BE49-F238E27FC236}">
                    <a16:creationId xmlns:a16="http://schemas.microsoft.com/office/drawing/2014/main" id="{0F24E6D8-B4AC-477C-A584-BF9803AD059A}"/>
                  </a:ext>
                </a:extLst>
              </p:cNvPr>
              <p:cNvCxnSpPr/>
              <p:nvPr userDrawn="1"/>
            </p:nvCxnSpPr>
            <p:spPr>
              <a:xfrm flipV="1">
                <a:off x="930228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39">
                <a:extLst>
                  <a:ext uri="{FF2B5EF4-FFF2-40B4-BE49-F238E27FC236}">
                    <a16:creationId xmlns:a16="http://schemas.microsoft.com/office/drawing/2014/main" id="{2AFEE107-23D8-49B8-B87B-287A589B06A3}"/>
                  </a:ext>
                </a:extLst>
              </p:cNvPr>
              <p:cNvCxnSpPr/>
              <p:nvPr userDrawn="1"/>
            </p:nvCxnSpPr>
            <p:spPr>
              <a:xfrm flipV="1">
                <a:off x="877305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40">
                <a:extLst>
                  <a:ext uri="{FF2B5EF4-FFF2-40B4-BE49-F238E27FC236}">
                    <a16:creationId xmlns:a16="http://schemas.microsoft.com/office/drawing/2014/main" id="{FC46F22B-8D16-44B9-B078-5202FAD5506C}"/>
                  </a:ext>
                </a:extLst>
              </p:cNvPr>
              <p:cNvCxnSpPr/>
              <p:nvPr userDrawn="1"/>
            </p:nvCxnSpPr>
            <p:spPr>
              <a:xfrm flipV="1">
                <a:off x="8235524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41">
                <a:extLst>
                  <a:ext uri="{FF2B5EF4-FFF2-40B4-BE49-F238E27FC236}">
                    <a16:creationId xmlns:a16="http://schemas.microsoft.com/office/drawing/2014/main" id="{84F40097-447D-4345-A231-8E06B5113DAF}"/>
                  </a:ext>
                </a:extLst>
              </p:cNvPr>
              <p:cNvCxnSpPr/>
              <p:nvPr userDrawn="1"/>
            </p:nvCxnSpPr>
            <p:spPr>
              <a:xfrm flipV="1">
                <a:off x="78660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42">
                <a:extLst>
                  <a:ext uri="{FF2B5EF4-FFF2-40B4-BE49-F238E27FC236}">
                    <a16:creationId xmlns:a16="http://schemas.microsoft.com/office/drawing/2014/main" id="{42254BF6-C2FE-484E-B8E5-A5FB6CAE68DA}"/>
                  </a:ext>
                </a:extLst>
              </p:cNvPr>
              <p:cNvCxnSpPr/>
              <p:nvPr userDrawn="1"/>
            </p:nvCxnSpPr>
            <p:spPr>
              <a:xfrm flipV="1">
                <a:off x="7498863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43">
                <a:extLst>
                  <a:ext uri="{FF2B5EF4-FFF2-40B4-BE49-F238E27FC236}">
                    <a16:creationId xmlns:a16="http://schemas.microsoft.com/office/drawing/2014/main" id="{E5B7F90F-FC2C-4515-8D32-89F631EBA147}"/>
                  </a:ext>
                </a:extLst>
              </p:cNvPr>
              <p:cNvCxnSpPr/>
              <p:nvPr userDrawn="1"/>
            </p:nvCxnSpPr>
            <p:spPr>
              <a:xfrm flipV="1">
                <a:off x="7127208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44">
                <a:extLst>
                  <a:ext uri="{FF2B5EF4-FFF2-40B4-BE49-F238E27FC236}">
                    <a16:creationId xmlns:a16="http://schemas.microsoft.com/office/drawing/2014/main" id="{E99345B2-5577-4798-8DBC-A8040E1C170C}"/>
                  </a:ext>
                </a:extLst>
              </p:cNvPr>
              <p:cNvCxnSpPr/>
              <p:nvPr userDrawn="1"/>
            </p:nvCxnSpPr>
            <p:spPr>
              <a:xfrm flipV="1">
                <a:off x="675865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45">
                <a:extLst>
                  <a:ext uri="{FF2B5EF4-FFF2-40B4-BE49-F238E27FC236}">
                    <a16:creationId xmlns:a16="http://schemas.microsoft.com/office/drawing/2014/main" id="{F327189C-9AB2-4BE4-BEFF-13F4E1778D06}"/>
                  </a:ext>
                </a:extLst>
              </p:cNvPr>
              <p:cNvCxnSpPr/>
              <p:nvPr userDrawn="1"/>
            </p:nvCxnSpPr>
            <p:spPr>
              <a:xfrm flipV="1">
                <a:off x="638946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46">
                <a:extLst>
                  <a:ext uri="{FF2B5EF4-FFF2-40B4-BE49-F238E27FC236}">
                    <a16:creationId xmlns:a16="http://schemas.microsoft.com/office/drawing/2014/main" id="{7F11114A-60DF-4358-A694-BB4FEEA2A6C7}"/>
                  </a:ext>
                </a:extLst>
              </p:cNvPr>
              <p:cNvCxnSpPr/>
              <p:nvPr userDrawn="1"/>
            </p:nvCxnSpPr>
            <p:spPr>
              <a:xfrm flipV="1">
                <a:off x="6009868" y="3607282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47">
                <a:extLst>
                  <a:ext uri="{FF2B5EF4-FFF2-40B4-BE49-F238E27FC236}">
                    <a16:creationId xmlns:a16="http://schemas.microsoft.com/office/drawing/2014/main" id="{A23FCE7B-565B-4C89-BB57-1638682A4280}"/>
                  </a:ext>
                </a:extLst>
              </p:cNvPr>
              <p:cNvCxnSpPr/>
              <p:nvPr userDrawn="1"/>
            </p:nvCxnSpPr>
            <p:spPr>
              <a:xfrm flipV="1">
                <a:off x="56439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48">
                <a:extLst>
                  <a:ext uri="{FF2B5EF4-FFF2-40B4-BE49-F238E27FC236}">
                    <a16:creationId xmlns:a16="http://schemas.microsoft.com/office/drawing/2014/main" id="{0E2613AD-9079-429A-BC7D-F00A04FEFC83}"/>
                  </a:ext>
                </a:extLst>
              </p:cNvPr>
              <p:cNvCxnSpPr/>
              <p:nvPr userDrawn="1"/>
            </p:nvCxnSpPr>
            <p:spPr>
              <a:xfrm flipV="1">
                <a:off x="526926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49">
                <a:extLst>
                  <a:ext uri="{FF2B5EF4-FFF2-40B4-BE49-F238E27FC236}">
                    <a16:creationId xmlns:a16="http://schemas.microsoft.com/office/drawing/2014/main" id="{D8432CDA-98D7-4A05-A0F3-EDA2D11BC74F}"/>
                  </a:ext>
                </a:extLst>
              </p:cNvPr>
              <p:cNvCxnSpPr/>
              <p:nvPr userDrawn="1"/>
            </p:nvCxnSpPr>
            <p:spPr>
              <a:xfrm flipV="1">
                <a:off x="48896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50">
                <a:extLst>
                  <a:ext uri="{FF2B5EF4-FFF2-40B4-BE49-F238E27FC236}">
                    <a16:creationId xmlns:a16="http://schemas.microsoft.com/office/drawing/2014/main" id="{9E761685-9937-4475-8FEE-7B969A517733}"/>
                  </a:ext>
                </a:extLst>
              </p:cNvPr>
              <p:cNvCxnSpPr/>
              <p:nvPr userDrawn="1"/>
            </p:nvCxnSpPr>
            <p:spPr>
              <a:xfrm flipV="1">
                <a:off x="452332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51">
                <a:extLst>
                  <a:ext uri="{FF2B5EF4-FFF2-40B4-BE49-F238E27FC236}">
                    <a16:creationId xmlns:a16="http://schemas.microsoft.com/office/drawing/2014/main" id="{504C3711-C622-42DC-9899-B3858E082F8D}"/>
                  </a:ext>
                </a:extLst>
              </p:cNvPr>
              <p:cNvCxnSpPr/>
              <p:nvPr userDrawn="1"/>
            </p:nvCxnSpPr>
            <p:spPr>
              <a:xfrm flipV="1">
                <a:off x="415592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52">
                <a:extLst>
                  <a:ext uri="{FF2B5EF4-FFF2-40B4-BE49-F238E27FC236}">
                    <a16:creationId xmlns:a16="http://schemas.microsoft.com/office/drawing/2014/main" id="{1A83ECB3-AA6D-4F83-A917-59F1F3CAF53A}"/>
                  </a:ext>
                </a:extLst>
              </p:cNvPr>
              <p:cNvCxnSpPr/>
              <p:nvPr userDrawn="1"/>
            </p:nvCxnSpPr>
            <p:spPr>
              <a:xfrm flipV="1">
                <a:off x="3786582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53">
                <a:extLst>
                  <a:ext uri="{FF2B5EF4-FFF2-40B4-BE49-F238E27FC236}">
                    <a16:creationId xmlns:a16="http://schemas.microsoft.com/office/drawing/2014/main" id="{3375B322-614F-48CD-9559-DDABC5D9313C}"/>
                  </a:ext>
                </a:extLst>
              </p:cNvPr>
              <p:cNvCxnSpPr/>
              <p:nvPr userDrawn="1"/>
            </p:nvCxnSpPr>
            <p:spPr>
              <a:xfrm flipV="1">
                <a:off x="342049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54">
                <a:extLst>
                  <a:ext uri="{FF2B5EF4-FFF2-40B4-BE49-F238E27FC236}">
                    <a16:creationId xmlns:a16="http://schemas.microsoft.com/office/drawing/2014/main" id="{B19264DC-7279-4EAE-9B3E-6C1ADC0DB8DF}"/>
                  </a:ext>
                </a:extLst>
              </p:cNvPr>
              <p:cNvCxnSpPr/>
              <p:nvPr userDrawn="1"/>
            </p:nvCxnSpPr>
            <p:spPr>
              <a:xfrm flipV="1">
                <a:off x="305109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55">
                <a:extLst>
                  <a:ext uri="{FF2B5EF4-FFF2-40B4-BE49-F238E27FC236}">
                    <a16:creationId xmlns:a16="http://schemas.microsoft.com/office/drawing/2014/main" id="{785CCA65-BECC-4A15-B2F7-9CCF558B8165}"/>
                  </a:ext>
                </a:extLst>
              </p:cNvPr>
              <p:cNvCxnSpPr/>
              <p:nvPr userDrawn="1"/>
            </p:nvCxnSpPr>
            <p:spPr>
              <a:xfrm flipV="1">
                <a:off x="267428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56">
                <a:extLst>
                  <a:ext uri="{FF2B5EF4-FFF2-40B4-BE49-F238E27FC236}">
                    <a16:creationId xmlns:a16="http://schemas.microsoft.com/office/drawing/2014/main" id="{7CC1776D-4ADE-4C0C-965F-79108AEEF1BC}"/>
                  </a:ext>
                </a:extLst>
              </p:cNvPr>
              <p:cNvCxnSpPr/>
              <p:nvPr userDrawn="1"/>
            </p:nvCxnSpPr>
            <p:spPr>
              <a:xfrm flipV="1">
                <a:off x="23085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57">
                <a:extLst>
                  <a:ext uri="{FF2B5EF4-FFF2-40B4-BE49-F238E27FC236}">
                    <a16:creationId xmlns:a16="http://schemas.microsoft.com/office/drawing/2014/main" id="{B55C28CF-9862-488A-8C81-3050036A705D}"/>
                  </a:ext>
                </a:extLst>
              </p:cNvPr>
              <p:cNvCxnSpPr/>
              <p:nvPr userDrawn="1"/>
            </p:nvCxnSpPr>
            <p:spPr>
              <a:xfrm flipV="1">
                <a:off x="193107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58">
                <a:extLst>
                  <a:ext uri="{FF2B5EF4-FFF2-40B4-BE49-F238E27FC236}">
                    <a16:creationId xmlns:a16="http://schemas.microsoft.com/office/drawing/2014/main" id="{21D5562D-7135-49BA-B33A-8426A8A0AD75}"/>
                  </a:ext>
                </a:extLst>
              </p:cNvPr>
              <p:cNvCxnSpPr/>
              <p:nvPr userDrawn="1"/>
            </p:nvCxnSpPr>
            <p:spPr>
              <a:xfrm flipV="1">
                <a:off x="155844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59">
                <a:extLst>
                  <a:ext uri="{FF2B5EF4-FFF2-40B4-BE49-F238E27FC236}">
                    <a16:creationId xmlns:a16="http://schemas.microsoft.com/office/drawing/2014/main" id="{F39A28E8-9029-4984-AFC2-3FD4EEC51BA7}"/>
                  </a:ext>
                </a:extLst>
              </p:cNvPr>
              <p:cNvCxnSpPr/>
              <p:nvPr userDrawn="1"/>
            </p:nvCxnSpPr>
            <p:spPr>
              <a:xfrm flipV="1">
                <a:off x="11883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60">
                <a:extLst>
                  <a:ext uri="{FF2B5EF4-FFF2-40B4-BE49-F238E27FC236}">
                    <a16:creationId xmlns:a16="http://schemas.microsoft.com/office/drawing/2014/main" id="{15D4F68C-30B2-45C2-BDD1-B6EBEE511F2B}"/>
                  </a:ext>
                </a:extLst>
              </p:cNvPr>
              <p:cNvCxnSpPr/>
              <p:nvPr userDrawn="1"/>
            </p:nvCxnSpPr>
            <p:spPr>
              <a:xfrm flipV="1">
                <a:off x="81408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61">
                <a:extLst>
                  <a:ext uri="{FF2B5EF4-FFF2-40B4-BE49-F238E27FC236}">
                    <a16:creationId xmlns:a16="http://schemas.microsoft.com/office/drawing/2014/main" id="{051ED23E-8584-4999-8EC5-84277C9290D3}"/>
                  </a:ext>
                </a:extLst>
              </p:cNvPr>
              <p:cNvCxnSpPr/>
              <p:nvPr userDrawn="1"/>
            </p:nvCxnSpPr>
            <p:spPr>
              <a:xfrm flipV="1">
                <a:off x="4422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94A4DDCC-9F42-4948-9645-E86435B98B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06FD5EE-114E-4722-B4F2-F97B4E5BFF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860" y="882000"/>
            <a:ext cx="11764800" cy="532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en-GB" noProof="0" dirty="0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46A4415C-3223-40AA-9C39-316146802F95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9498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emf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.emf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image" Target="../media/image11.png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image" Target="../media/image4.emf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image" Target="../media/image12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4.emf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532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38"/>
          <p:cNvSpPr txBox="1">
            <a:spLocks noChangeArrowheads="1"/>
          </p:cNvSpPr>
          <p:nvPr userDrawn="1"/>
        </p:nvSpPr>
        <p:spPr bwMode="auto">
          <a:xfrm>
            <a:off x="221404" y="6202800"/>
            <a:ext cx="12118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800" noProof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800" noProof="0" dirty="0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35" hidden="1">
            <a:extLst>
              <a:ext uri="{FF2B5EF4-FFF2-40B4-BE49-F238E27FC236}">
                <a16:creationId xmlns:a16="http://schemas.microsoft.com/office/drawing/2014/main" id="{C995CFAD-3BA1-4EC9-867D-60423D76AD7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225338" cy="6858000"/>
          </a:xfrm>
          <a:prstGeom prst="rect">
            <a:avLst/>
          </a:prstGeom>
        </p:spPr>
      </p:pic>
      <p:sp>
        <p:nvSpPr>
          <p:cNvPr id="9" name="Text Box DG"/>
          <p:cNvSpPr txBox="1">
            <a:spLocks noChangeArrowheads="1"/>
          </p:cNvSpPr>
          <p:nvPr userDrawn="1"/>
        </p:nvSpPr>
        <p:spPr bwMode="auto">
          <a:xfrm>
            <a:off x="772995" y="447366"/>
            <a:ext cx="670695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2" noProof="0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16000" y="154800"/>
            <a:ext cx="10108800" cy="565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noProof="0"/>
              <a:t>Click to edit Master title style</a:t>
            </a:r>
            <a:endParaRPr lang="en-GB" noProof="0" dirty="0"/>
          </a:p>
        </p:txBody>
      </p:sp>
      <p:sp>
        <p:nvSpPr>
          <p:cNvPr id="72" name="Rectangle 2">
            <a:extLst>
              <a:ext uri="{FF2B5EF4-FFF2-40B4-BE49-F238E27FC236}">
                <a16:creationId xmlns:a16="http://schemas.microsoft.com/office/drawing/2014/main" id="{F152A04D-5063-4E95-9CB5-5C50E37A6E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19600" y="882000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noProof="0"/>
              <a:t>Click to edit Master text styles</a:t>
            </a:r>
          </a:p>
          <a:p>
            <a:pPr lvl="1"/>
            <a:r>
              <a:rPr lang="en-GB" altLang="en-US" noProof="0"/>
              <a:t>Second level</a:t>
            </a:r>
          </a:p>
          <a:p>
            <a:pPr lvl="2"/>
            <a:r>
              <a:rPr lang="en-GB" altLang="en-US" noProof="0"/>
              <a:t>Third level</a:t>
            </a:r>
          </a:p>
          <a:p>
            <a:pPr lvl="3"/>
            <a:r>
              <a:rPr lang="en-GB" altLang="en-US" noProof="0"/>
              <a:t>Fourth level</a:t>
            </a:r>
          </a:p>
          <a:p>
            <a:pPr lvl="4"/>
            <a:r>
              <a:rPr lang="en-GB" altLang="en-US" noProof="0"/>
              <a:t>Fifth level</a:t>
            </a:r>
            <a:endParaRPr lang="en-GB" altLang="en-US" noProof="0" dirty="0"/>
          </a:p>
        </p:txBody>
      </p:sp>
      <p:sp>
        <p:nvSpPr>
          <p:cNvPr id="39" name="Text Box 34"/>
          <p:cNvSpPr txBox="1">
            <a:spLocks noChangeArrowheads="1"/>
          </p:cNvSpPr>
          <p:nvPr userDrawn="1"/>
        </p:nvSpPr>
        <p:spPr bwMode="auto">
          <a:xfrm>
            <a:off x="8204400" y="6202800"/>
            <a:ext cx="375120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800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fld id="{FDAC5C42-9B53-4063-AF51-A40D4C64F718}" type="slidenum">
              <a:rPr lang="it-IT" sz="800" noProof="1" smtClean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800" noProof="1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6C34021B-66EB-9E45-8BD1-64D5855A5802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EE71E5B5-6921-4FB2-A9C4-9C2A029FF0B3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Picture 5">
            <a:extLst>
              <a:ext uri="{FF2B5EF4-FFF2-40B4-BE49-F238E27FC236}">
                <a16:creationId xmlns:a16="http://schemas.microsoft.com/office/drawing/2014/main" id="{294C493E-467F-427F-AD20-6EDFB99CC1EE}"/>
              </a:ext>
            </a:extLst>
          </p:cNvPr>
          <p:cNvPicPr>
            <a:picLocks/>
          </p:cNvPicPr>
          <p:nvPr userDrawn="1"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2800" y="6584400"/>
            <a:ext cx="1638000" cy="104400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EBB965BA-5FAA-5543-9444-B14F3D19DD2B}"/>
              </a:ext>
            </a:extLst>
          </p:cNvPr>
          <p:cNvPicPr/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63" y="6462001"/>
            <a:ext cx="9956800" cy="40513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29" r:id="rId1"/>
    <p:sldLayoutId id="2147483945" r:id="rId2"/>
    <p:sldLayoutId id="2147483974" r:id="rId3"/>
    <p:sldLayoutId id="2147483975" r:id="rId4"/>
    <p:sldLayoutId id="2147483973" r:id="rId5"/>
    <p:sldLayoutId id="2147483930" r:id="rId6"/>
    <p:sldLayoutId id="2147483931" r:id="rId7"/>
    <p:sldLayoutId id="2147483932" r:id="rId8"/>
    <p:sldLayoutId id="2147483933" r:id="rId9"/>
    <p:sldLayoutId id="2147483935" r:id="rId10"/>
    <p:sldLayoutId id="2147483936" r:id="rId11"/>
    <p:sldLayoutId id="2147483937" r:id="rId12"/>
    <p:sldLayoutId id="2147483938" r:id="rId13"/>
    <p:sldLayoutId id="2147483939" r:id="rId14"/>
    <p:sldLayoutId id="2147483946" r:id="rId15"/>
    <p:sldLayoutId id="2147483947" r:id="rId16"/>
    <p:sldLayoutId id="2147483977" r:id="rId17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en-GB" sz="3000" b="1" dirty="0" smtClean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5pPr>
      <a:lvl6pPr marL="441015"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6pPr>
      <a:lvl7pPr marL="882030"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7pPr>
      <a:lvl8pPr marL="1323045"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8pPr>
      <a:lvl9pPr marL="1764060"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9pPr>
    </p:titleStyle>
    <p:bodyStyle>
      <a:lvl1pPr marL="0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rgbClr val="8197A6"/>
        </a:buClr>
        <a:buFont typeface="Arial" panose="020B0604020202020204" pitchFamily="34" charset="0"/>
        <a:buNone/>
        <a:defRPr lang="en-GB" sz="1800" dirty="0" smtClean="0">
          <a:solidFill>
            <a:srgbClr val="8197A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81326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800" dirty="0" smtClean="0">
          <a:solidFill>
            <a:srgbClr val="8197A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357771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800" dirty="0" smtClean="0">
          <a:solidFill>
            <a:srgbClr val="8197A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934216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800" dirty="0" smtClean="0">
          <a:solidFill>
            <a:srgbClr val="8197A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510661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800" dirty="0" smtClean="0">
          <a:solidFill>
            <a:srgbClr val="8197A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3356615" indent="-404264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6pPr>
      <a:lvl7pPr marL="3797630" indent="-404264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7pPr>
      <a:lvl8pPr marL="4238645" indent="-404264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8pPr>
      <a:lvl9pPr marL="4679660" indent="-404264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1pPr>
      <a:lvl2pPr marL="44101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2pPr>
      <a:lvl3pPr marL="88203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3pPr>
      <a:lvl4pPr marL="132304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4pPr>
      <a:lvl5pPr marL="176406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5pPr>
      <a:lvl6pPr marL="220507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6pPr>
      <a:lvl7pPr marL="264609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7pPr>
      <a:lvl8pPr marL="308710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8pPr>
      <a:lvl9pPr marL="352812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51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DG"/>
          <p:cNvSpPr txBox="1">
            <a:spLocks noChangeArrowheads="1"/>
          </p:cNvSpPr>
          <p:nvPr userDrawn="1"/>
        </p:nvSpPr>
        <p:spPr bwMode="auto">
          <a:xfrm>
            <a:off x="772995" y="447366"/>
            <a:ext cx="670695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2" noProof="0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16000" y="154800"/>
            <a:ext cx="10108800" cy="565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14" name="Text Box 38"/>
          <p:cNvSpPr txBox="1">
            <a:spLocks noChangeArrowheads="1"/>
          </p:cNvSpPr>
          <p:nvPr userDrawn="1"/>
        </p:nvSpPr>
        <p:spPr bwMode="auto">
          <a:xfrm>
            <a:off x="221404" y="6202800"/>
            <a:ext cx="12118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800" noProof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800" noProof="0" dirty="0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Rectangle 2">
            <a:extLst>
              <a:ext uri="{FF2B5EF4-FFF2-40B4-BE49-F238E27FC236}">
                <a16:creationId xmlns:a16="http://schemas.microsoft.com/office/drawing/2014/main" id="{0341B57B-D657-44D2-A69B-8571F2FEB2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18860" y="882000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  <a:endParaRPr lang="en-GB" altLang="en-US" dirty="0"/>
          </a:p>
        </p:txBody>
      </p:sp>
      <p:pic>
        <p:nvPicPr>
          <p:cNvPr id="7" name="Picture 5">
            <a:extLst>
              <a:ext uri="{FF2B5EF4-FFF2-40B4-BE49-F238E27FC236}">
                <a16:creationId xmlns:a16="http://schemas.microsoft.com/office/drawing/2014/main" id="{109A9530-2671-487F-A9F5-FDB35D172B87}"/>
              </a:ext>
            </a:extLst>
          </p:cNvPr>
          <p:cNvPicPr>
            <a:picLocks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2800" y="6584400"/>
            <a:ext cx="1638000" cy="104400"/>
          </a:xfrm>
          <a:prstGeom prst="rect">
            <a:avLst/>
          </a:prstGeom>
        </p:spPr>
      </p:pic>
      <p:sp>
        <p:nvSpPr>
          <p:cNvPr id="3" name="Text Box 34">
            <a:extLst>
              <a:ext uri="{FF2B5EF4-FFF2-40B4-BE49-F238E27FC236}">
                <a16:creationId xmlns:a16="http://schemas.microsoft.com/office/drawing/2014/main" id="{174566EC-B884-414A-9831-F2C2C01CAF7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4400" y="6202800"/>
            <a:ext cx="375120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800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fld id="{FDAC5C42-9B53-4063-AF51-A40D4C64F718}" type="slidenum">
              <a:rPr lang="it-IT" sz="800" noProof="1" smtClean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800" noProof="1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2" name="Picture 61">
            <a:extLst>
              <a:ext uri="{FF2B5EF4-FFF2-40B4-BE49-F238E27FC236}">
                <a16:creationId xmlns:a16="http://schemas.microsoft.com/office/drawing/2014/main" id="{68673324-7E47-2849-ABFE-CFCE924180D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B6E905FD-56C1-4FF6-A433-C72EFE86E9E9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Picture 36">
            <a:extLst>
              <a:ext uri="{FF2B5EF4-FFF2-40B4-BE49-F238E27FC236}">
                <a16:creationId xmlns:a16="http://schemas.microsoft.com/office/drawing/2014/main" id="{EBB965BA-5FAA-5543-9444-B14F3D19DD2B}"/>
              </a:ext>
            </a:extLst>
          </p:cNvPr>
          <p:cNvPicPr/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461245"/>
            <a:ext cx="9956800" cy="405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798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1" r:id="rId1"/>
  </p:sldLayoutIdLst>
  <p:hf sldNum="0" hdr="0" dt="0"/>
  <p:txStyles>
    <p:titleStyle>
      <a:lvl1pPr algn="just" rtl="0" fontAlgn="base">
        <a:spcBef>
          <a:spcPct val="0"/>
        </a:spcBef>
        <a:spcAft>
          <a:spcPct val="0"/>
        </a:spcAft>
        <a:defRPr lang="en-GB" sz="3000" b="1" dirty="0" smtClean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5pPr>
      <a:lvl6pPr marL="441015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6pPr>
      <a:lvl7pPr marL="882030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7pPr>
      <a:lvl8pPr marL="1323045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8pPr>
      <a:lvl9pPr marL="1764060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9pPr>
    </p:titleStyle>
    <p:bodyStyle>
      <a:lvl1pPr marL="0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rgbClr val="8197A6"/>
        </a:buClr>
        <a:buFont typeface="Arial" panose="020B0604020202020204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1pPr>
      <a:lvl2pPr marL="781326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2pPr>
      <a:lvl3pPr marL="1357771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3pPr>
      <a:lvl4pPr marL="1934216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4pPr>
      <a:lvl5pPr marL="2510661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altLang="en-US" sz="1800" dirty="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5pPr>
      <a:lvl6pPr marL="3356615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6pPr>
      <a:lvl7pPr marL="3797630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7pPr>
      <a:lvl8pPr marL="4238645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8pPr>
      <a:lvl9pPr marL="4679660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1pPr>
      <a:lvl2pPr marL="44101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2pPr>
      <a:lvl3pPr marL="88203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3pPr>
      <a:lvl4pPr marL="132304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4pPr>
      <a:lvl5pPr marL="176406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5pPr>
      <a:lvl6pPr marL="220507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6pPr>
      <a:lvl7pPr marL="264609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7pPr>
      <a:lvl8pPr marL="308710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8pPr>
      <a:lvl9pPr marL="352812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51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DG"/>
          <p:cNvSpPr txBox="1">
            <a:spLocks noChangeArrowheads="1"/>
          </p:cNvSpPr>
          <p:nvPr userDrawn="1"/>
        </p:nvSpPr>
        <p:spPr bwMode="auto">
          <a:xfrm>
            <a:off x="772995" y="447366"/>
            <a:ext cx="670695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2" noProof="0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16000" y="154800"/>
            <a:ext cx="10108800" cy="565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63" name="Rectangle 2">
            <a:extLst>
              <a:ext uri="{FF2B5EF4-FFF2-40B4-BE49-F238E27FC236}">
                <a16:creationId xmlns:a16="http://schemas.microsoft.com/office/drawing/2014/main" id="{0341B57B-D657-44D2-A69B-8571F2FEB2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19600" y="882000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sp>
        <p:nvSpPr>
          <p:cNvPr id="67" name="Text Box DG">
            <a:extLst>
              <a:ext uri="{FF2B5EF4-FFF2-40B4-BE49-F238E27FC236}">
                <a16:creationId xmlns:a16="http://schemas.microsoft.com/office/drawing/2014/main" id="{041D4B4D-8C28-4798-BDA6-9AF59297F35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72995" y="447366"/>
            <a:ext cx="670695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2" noProof="0" dirty="0"/>
          </a:p>
        </p:txBody>
      </p:sp>
      <p:sp>
        <p:nvSpPr>
          <p:cNvPr id="14" name="Text Box 38"/>
          <p:cNvSpPr txBox="1">
            <a:spLocks noChangeArrowheads="1"/>
          </p:cNvSpPr>
          <p:nvPr userDrawn="1"/>
        </p:nvSpPr>
        <p:spPr bwMode="auto">
          <a:xfrm>
            <a:off x="221404" y="6202800"/>
            <a:ext cx="12118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800" noProof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800" noProof="0" dirty="0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 Box 34">
            <a:extLst>
              <a:ext uri="{FF2B5EF4-FFF2-40B4-BE49-F238E27FC236}">
                <a16:creationId xmlns:a16="http://schemas.microsoft.com/office/drawing/2014/main" id="{06E20340-F309-4C15-A091-9346422556E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4400" y="6202800"/>
            <a:ext cx="375120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800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fld id="{FDAC5C42-9B53-4063-AF51-A40D4C64F718}" type="slidenum">
              <a:rPr lang="it-IT" sz="800" noProof="1" smtClean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800" noProof="1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6C395660-CE89-4345-8089-CAD36085B633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3245" y="6585917"/>
            <a:ext cx="1636920" cy="105918"/>
          </a:xfrm>
          <a:prstGeom prst="rect">
            <a:avLst/>
          </a:prstGeom>
        </p:spPr>
      </p:pic>
      <p:pic>
        <p:nvPicPr>
          <p:cNvPr id="94" name="Picture 93">
            <a:extLst>
              <a:ext uri="{FF2B5EF4-FFF2-40B4-BE49-F238E27FC236}">
                <a16:creationId xmlns:a16="http://schemas.microsoft.com/office/drawing/2014/main" id="{FE516291-A401-44B3-B7C0-494EEF7A0709}"/>
              </a:ext>
            </a:extLst>
          </p:cNvPr>
          <p:cNvPicPr>
            <a:picLocks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5904"/>
            <a:ext cx="2095200" cy="131400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EBB965BA-5FAA-5543-9444-B14F3D19DD2B}"/>
              </a:ext>
            </a:extLst>
          </p:cNvPr>
          <p:cNvPicPr/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453688"/>
            <a:ext cx="9956800" cy="405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391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6" r:id="rId1"/>
    <p:sldLayoutId id="2147483961" r:id="rId2"/>
    <p:sldLayoutId id="2147483962" r:id="rId3"/>
    <p:sldLayoutId id="2147483963" r:id="rId4"/>
    <p:sldLayoutId id="2147483964" r:id="rId5"/>
    <p:sldLayoutId id="2147483965" r:id="rId6"/>
    <p:sldLayoutId id="2147483972" r:id="rId7"/>
    <p:sldLayoutId id="2147483966" r:id="rId8"/>
    <p:sldLayoutId id="2147483967" r:id="rId9"/>
    <p:sldLayoutId id="2147483968" r:id="rId10"/>
    <p:sldLayoutId id="2147483969" r:id="rId11"/>
  </p:sldLayoutIdLst>
  <p:hf sldNum="0" hdr="0" dt="0"/>
  <p:txStyles>
    <p:titleStyle>
      <a:lvl1pPr algn="just" rtl="0" fontAlgn="base">
        <a:spcBef>
          <a:spcPct val="0"/>
        </a:spcBef>
        <a:spcAft>
          <a:spcPct val="0"/>
        </a:spcAft>
        <a:defRPr lang="en-GB" sz="3000" b="1" dirty="0" smtClean="0">
          <a:solidFill>
            <a:srgbClr val="003249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5pPr>
      <a:lvl6pPr marL="441015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6pPr>
      <a:lvl7pPr marL="882030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7pPr>
      <a:lvl8pPr marL="1323045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8pPr>
      <a:lvl9pPr marL="1764060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9pPr>
    </p:titleStyle>
    <p:bodyStyle>
      <a:lvl1pPr marL="0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rgbClr val="8197A6"/>
        </a:buClr>
        <a:buFont typeface="Arial" panose="020B0604020202020204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1pPr>
      <a:lvl2pPr marL="781326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2pPr>
      <a:lvl3pPr marL="1357771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3pPr>
      <a:lvl4pPr marL="1934216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4pPr>
      <a:lvl5pPr marL="2510661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altLang="en-US" sz="1800" dirty="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5pPr>
      <a:lvl6pPr marL="3356615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6pPr>
      <a:lvl7pPr marL="3797630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7pPr>
      <a:lvl8pPr marL="4238645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8pPr>
      <a:lvl9pPr marL="4679660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1pPr>
      <a:lvl2pPr marL="44101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2pPr>
      <a:lvl3pPr marL="88203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3pPr>
      <a:lvl4pPr marL="132304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4pPr>
      <a:lvl5pPr marL="176406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5pPr>
      <a:lvl6pPr marL="220507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6pPr>
      <a:lvl7pPr marL="264609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7pPr>
      <a:lvl8pPr marL="308710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8pPr>
      <a:lvl9pPr marL="352812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51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DG"/>
          <p:cNvSpPr txBox="1">
            <a:spLocks noChangeArrowheads="1"/>
          </p:cNvSpPr>
          <p:nvPr userDrawn="1"/>
        </p:nvSpPr>
        <p:spPr bwMode="auto">
          <a:xfrm>
            <a:off x="772995" y="447366"/>
            <a:ext cx="670695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2" noProof="0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16000" y="154800"/>
            <a:ext cx="9748800" cy="565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14" name="Text Box 38"/>
          <p:cNvSpPr txBox="1">
            <a:spLocks noChangeArrowheads="1"/>
          </p:cNvSpPr>
          <p:nvPr userDrawn="1"/>
        </p:nvSpPr>
        <p:spPr bwMode="auto">
          <a:xfrm>
            <a:off x="221404" y="6202800"/>
            <a:ext cx="12118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800" noProof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800" noProof="0" dirty="0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4" name="Straight Connector 64">
            <a:extLst>
              <a:ext uri="{FF2B5EF4-FFF2-40B4-BE49-F238E27FC236}">
                <a16:creationId xmlns:a16="http://schemas.microsoft.com/office/drawing/2014/main" id="{8F972EA9-1462-4B0E-A09A-25D9F39ABE44}"/>
              </a:ext>
            </a:extLst>
          </p:cNvPr>
          <p:cNvCxnSpPr>
            <a:cxnSpLocks/>
          </p:cNvCxnSpPr>
          <p:nvPr userDrawn="1"/>
        </p:nvCxnSpPr>
        <p:spPr>
          <a:xfrm>
            <a:off x="222041" y="6411947"/>
            <a:ext cx="11768092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5">
            <a:extLst>
              <a:ext uri="{FF2B5EF4-FFF2-40B4-BE49-F238E27FC236}">
                <a16:creationId xmlns:a16="http://schemas.microsoft.com/office/drawing/2014/main" id="{5217072E-26F2-4536-B7A4-4922A861EFC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71529" y="6578011"/>
            <a:ext cx="1641396" cy="113828"/>
          </a:xfrm>
          <a:prstGeom prst="rect">
            <a:avLst/>
          </a:prstGeom>
        </p:spPr>
      </p:pic>
      <p:sp>
        <p:nvSpPr>
          <p:cNvPr id="63" name="Rectangle 2">
            <a:extLst>
              <a:ext uri="{FF2B5EF4-FFF2-40B4-BE49-F238E27FC236}">
                <a16:creationId xmlns:a16="http://schemas.microsoft.com/office/drawing/2014/main" id="{0341B57B-D657-44D2-A69B-8571F2FEB2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18859" y="882000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sp>
        <p:nvSpPr>
          <p:cNvPr id="5" name="Text Box 34">
            <a:extLst>
              <a:ext uri="{FF2B5EF4-FFF2-40B4-BE49-F238E27FC236}">
                <a16:creationId xmlns:a16="http://schemas.microsoft.com/office/drawing/2014/main" id="{3DFCB740-7646-4EBC-AD20-3EBB6A01A79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4400" y="6202800"/>
            <a:ext cx="375120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800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fld id="{FDAC5C42-9B53-4063-AF51-A40D4C64F718}" type="slidenum">
              <a:rPr lang="it-IT" sz="800" noProof="1" smtClean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800" noProof="1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C07ED2C1-0776-4663-8284-733C83AE373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3245" y="6585917"/>
            <a:ext cx="1636920" cy="105918"/>
          </a:xfrm>
          <a:prstGeom prst="rect">
            <a:avLst/>
          </a:prstGeom>
        </p:spPr>
      </p:pic>
      <p:pic>
        <p:nvPicPr>
          <p:cNvPr id="94" name="Picture 93">
            <a:extLst>
              <a:ext uri="{FF2B5EF4-FFF2-40B4-BE49-F238E27FC236}">
                <a16:creationId xmlns:a16="http://schemas.microsoft.com/office/drawing/2014/main" id="{EF90349B-FF48-4A3E-8266-C6C8B77A2E91}"/>
              </a:ext>
            </a:extLst>
          </p:cNvPr>
          <p:cNvPicPr>
            <a:picLocks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5904"/>
            <a:ext cx="2095200" cy="131400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EBB965BA-5FAA-5543-9444-B14F3D19DD2B}"/>
              </a:ext>
            </a:extLst>
          </p:cNvPr>
          <p:cNvPicPr/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455900"/>
            <a:ext cx="9956800" cy="405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336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1" r:id="rId1"/>
  </p:sldLayoutIdLst>
  <p:hf sldNum="0" hdr="0" dt="0"/>
  <p:txStyles>
    <p:titleStyle>
      <a:lvl1pPr algn="just" rtl="0" fontAlgn="base">
        <a:spcBef>
          <a:spcPct val="0"/>
        </a:spcBef>
        <a:spcAft>
          <a:spcPct val="0"/>
        </a:spcAft>
        <a:defRPr lang="en-GB" sz="3000" b="1" dirty="0" smtClean="0">
          <a:solidFill>
            <a:srgbClr val="003249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5pPr>
      <a:lvl6pPr marL="441015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6pPr>
      <a:lvl7pPr marL="882030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7pPr>
      <a:lvl8pPr marL="1323045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8pPr>
      <a:lvl9pPr marL="1764060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9pPr>
    </p:titleStyle>
    <p:bodyStyle>
      <a:lvl1pPr marL="0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rgbClr val="8197A6"/>
        </a:buClr>
        <a:buFont typeface="Arial" panose="020B0604020202020204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1pPr>
      <a:lvl2pPr marL="781326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2pPr>
      <a:lvl3pPr marL="1357771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3pPr>
      <a:lvl4pPr marL="1934216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4pPr>
      <a:lvl5pPr marL="2510661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altLang="en-US" sz="1800" dirty="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5pPr>
      <a:lvl6pPr marL="3356615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6pPr>
      <a:lvl7pPr marL="3797630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7pPr>
      <a:lvl8pPr marL="4238645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8pPr>
      <a:lvl9pPr marL="4679660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1pPr>
      <a:lvl2pPr marL="44101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2pPr>
      <a:lvl3pPr marL="88203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3pPr>
      <a:lvl4pPr marL="132304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4pPr>
      <a:lvl5pPr marL="176406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5pPr>
      <a:lvl6pPr marL="220507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6pPr>
      <a:lvl7pPr marL="264609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7pPr>
      <a:lvl8pPr marL="308710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8pPr>
      <a:lvl9pPr marL="352812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5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Simon.Pinnock@esa.in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 txBox="1">
            <a:spLocks noChangeArrowheads="1"/>
          </p:cNvSpPr>
          <p:nvPr/>
        </p:nvSpPr>
        <p:spPr bwMode="auto">
          <a:xfrm>
            <a:off x="126000" y="3562167"/>
            <a:ext cx="7690068" cy="564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8202" tIns="44101" rIns="88202" bIns="44101" numCol="1" anchor="b" anchorCtr="0" compatLnSpc="1">
            <a:prstTxWarp prst="textNoShape">
              <a:avLst/>
            </a:prstTxWarp>
            <a:spAutoFit/>
          </a:bodyPr>
          <a:lstStyle/>
          <a:p>
            <a:pPr defTabSz="882030">
              <a:defRPr/>
            </a:pPr>
            <a:r>
              <a:rPr lang="en-GB" sz="3087" b="1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LST in ESA's Climate Change Initiative</a:t>
            </a:r>
          </a:p>
        </p:txBody>
      </p:sp>
      <p:sp>
        <p:nvSpPr>
          <p:cNvPr id="8" name="Text Box 25"/>
          <p:cNvSpPr txBox="1">
            <a:spLocks noChangeArrowheads="1"/>
          </p:cNvSpPr>
          <p:nvPr/>
        </p:nvSpPr>
        <p:spPr bwMode="auto">
          <a:xfrm>
            <a:off x="6915681" y="5885467"/>
            <a:ext cx="5123720" cy="276999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r">
              <a:spcBef>
                <a:spcPts val="0"/>
              </a:spcBef>
            </a:pPr>
            <a:r>
              <a:rPr lang="en-GB"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05/12/2024</a:t>
            </a:r>
            <a:endParaRPr lang="en-GB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 Box 99">
            <a:extLst>
              <a:ext uri="{FF2B5EF4-FFF2-40B4-BE49-F238E27FC236}">
                <a16:creationId xmlns:a16="http://schemas.microsoft.com/office/drawing/2014/main" id="{B06A49EE-0921-4A0E-99D9-29F5A2AC6E1F}"/>
              </a:ext>
            </a:extLst>
          </p:cNvPr>
          <p:cNvSpPr/>
          <p:nvPr/>
        </p:nvSpPr>
        <p:spPr>
          <a:xfrm>
            <a:off x="7288567" y="5590659"/>
            <a:ext cx="4750834" cy="217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00E20E2-0E60-3D7D-DC6F-0932B9A6258A}"/>
              </a:ext>
            </a:extLst>
          </p:cNvPr>
          <p:cNvSpPr txBox="1"/>
          <p:nvPr/>
        </p:nvSpPr>
        <p:spPr>
          <a:xfrm>
            <a:off x="126000" y="4305856"/>
            <a:ext cx="87718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Simon Pinnock, ESA Climate Office, Harwell, UK</a:t>
            </a:r>
          </a:p>
          <a:p>
            <a:endParaRPr lang="en-US" dirty="0">
              <a:solidFill>
                <a:schemeClr val="bg1"/>
              </a:solidFill>
              <a:hlinkClick r:id="rId3"/>
            </a:endParaRPr>
          </a:p>
          <a:p>
            <a:r>
              <a:rPr lang="en-US" dirty="0">
                <a:solidFill>
                  <a:schemeClr val="bg1"/>
                </a:solidFill>
                <a:hlinkClick r:id="rId3"/>
              </a:rPr>
              <a:t>simon.pinnock@esa.int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build="allAtOnce"/>
      <p:bldP spid="2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94D6DB-25F8-0BB5-9370-58AA69859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999" y="160401"/>
            <a:ext cx="10406071" cy="553998"/>
          </a:xfrm>
        </p:spPr>
        <p:txBody>
          <a:bodyPr/>
          <a:lstStyle/>
          <a:p>
            <a:r>
              <a:rPr lang="en-US" dirty="0"/>
              <a:t>New project: MOTECUSOMA - Earth Energy Imbalance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19BEE6-5161-11AF-984D-2D145B1155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3249"/>
                </a:solidFill>
              </a:rPr>
              <a:t>Dr. Benoît </a:t>
            </a:r>
            <a:r>
              <a:rPr lang="en-US" dirty="0" err="1">
                <a:solidFill>
                  <a:srgbClr val="003249"/>
                </a:solidFill>
              </a:rPr>
              <a:t>Meyssignac</a:t>
            </a:r>
            <a:r>
              <a:rPr lang="en-US" dirty="0">
                <a:solidFill>
                  <a:srgbClr val="003249"/>
                </a:solidFill>
              </a:rPr>
              <a:t>, LEGOS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3249"/>
                </a:solidFill>
              </a:rPr>
              <a:t>Earth’s energy imbalance is increasing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3249"/>
                </a:solidFill>
              </a:rPr>
              <a:t>Climate models don’t reproduce this – cause unknown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3249"/>
                </a:solidFill>
              </a:rPr>
              <a:t>EEI provides early warning of the impact of GHG mitigation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E6E77D9-C29D-8AA1-6F11-B93C68D63EF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0938" y="2717648"/>
            <a:ext cx="6297302" cy="365473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E0DAC87-CF95-3EBB-5AA0-C5B92F43BA6F}"/>
              </a:ext>
            </a:extLst>
          </p:cNvPr>
          <p:cNvSpPr txBox="1"/>
          <p:nvPr/>
        </p:nvSpPr>
        <p:spPr>
          <a:xfrm>
            <a:off x="7015046" y="4275571"/>
            <a:ext cx="5128289" cy="2457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eaLnBrk="0" hangingPunct="0">
              <a:lnSpc>
                <a:spcPct val="119000"/>
              </a:lnSpc>
              <a:spcBef>
                <a:spcPct val="20000"/>
              </a:spcBef>
              <a:buClr>
                <a:srgbClr val="8197A6"/>
              </a:buClr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rgbClr val="003249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Use multiple CCI ECVs and other data</a:t>
            </a:r>
            <a:br>
              <a:rPr lang="en-US" altLang="en-US" dirty="0">
                <a:solidFill>
                  <a:srgbClr val="003249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</a:br>
            <a:r>
              <a:rPr lang="en-US" altLang="en-US" dirty="0">
                <a:solidFill>
                  <a:srgbClr val="003249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to </a:t>
            </a:r>
            <a:r>
              <a:rPr lang="en-US" altLang="en-US" i="1" u="sng" dirty="0">
                <a:solidFill>
                  <a:srgbClr val="003249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observationally</a:t>
            </a:r>
            <a:r>
              <a:rPr lang="en-US" altLang="en-US" dirty="0">
                <a:solidFill>
                  <a:srgbClr val="003249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quantify climate feedback parameters and climate sensitivity.</a:t>
            </a:r>
          </a:p>
          <a:p>
            <a:pPr marL="285750" indent="-285750" eaLnBrk="0" hangingPunct="0">
              <a:lnSpc>
                <a:spcPct val="119000"/>
              </a:lnSpc>
              <a:spcBef>
                <a:spcPct val="20000"/>
              </a:spcBef>
              <a:buClr>
                <a:srgbClr val="8197A6"/>
              </a:buClr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rgbClr val="003249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Quantify time-response of GHG mitigation</a:t>
            </a:r>
          </a:p>
          <a:p>
            <a:pPr marL="285750" indent="-285750" eaLnBrk="0" hangingPunct="0">
              <a:lnSpc>
                <a:spcPct val="119000"/>
              </a:lnSpc>
              <a:spcBef>
                <a:spcPct val="20000"/>
              </a:spcBef>
              <a:buClr>
                <a:srgbClr val="8197A6"/>
              </a:buClr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rgbClr val="003249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Particular focus on Arctic processes causing rapid changes</a:t>
            </a:r>
            <a:r>
              <a:rPr lang="en-US" altLang="en-US" dirty="0">
                <a:solidFill>
                  <a:srgbClr val="8197A6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1E581A1-DA8F-A4DB-05F8-84026632F95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7449" y="974557"/>
            <a:ext cx="5128289" cy="3238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4549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295A15-7A84-D6A6-302E-5A71630B7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000" y="160401"/>
            <a:ext cx="10108800" cy="553998"/>
          </a:xfrm>
        </p:spPr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49E20E-CBC8-5DFF-967D-A08760B35C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6000" y="929694"/>
            <a:ext cx="6481683" cy="532800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7030A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7030A0"/>
                </a:solidFill>
              </a:rPr>
              <a:t>ESA’s Climate Change Initiative is producing a suite of </a:t>
            </a:r>
            <a:r>
              <a:rPr lang="en-US" sz="2000" b="1" dirty="0">
                <a:solidFill>
                  <a:srgbClr val="7030A0"/>
                </a:solidFill>
              </a:rPr>
              <a:t>climate data records </a:t>
            </a:r>
            <a:r>
              <a:rPr lang="en-US" sz="2000" dirty="0">
                <a:solidFill>
                  <a:srgbClr val="7030A0"/>
                </a:solidFill>
              </a:rPr>
              <a:t>for many ECVs, including Land Surface Temperature</a:t>
            </a:r>
          </a:p>
          <a:p>
            <a:endParaRPr lang="en-US" sz="2000" dirty="0">
              <a:solidFill>
                <a:srgbClr val="7030A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7030A0"/>
                </a:solidFill>
              </a:rPr>
              <a:t>LST is extremely valuable, particularly in combination with other ECVs, for model evaluation and assimilation, and for characterizing Earth system processes.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7030A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7030A0"/>
                </a:solidFill>
              </a:rPr>
              <a:t>All our climate data records are made publicly available, either from </a:t>
            </a:r>
            <a:r>
              <a:rPr lang="en-US" sz="2000" u="sng" dirty="0" err="1">
                <a:solidFill>
                  <a:srgbClr val="0432FF"/>
                </a:solidFill>
              </a:rPr>
              <a:t>climate.esa.int</a:t>
            </a:r>
            <a:r>
              <a:rPr lang="en-US" sz="2000" u="sng" dirty="0">
                <a:solidFill>
                  <a:srgbClr val="0432FF"/>
                </a:solidFill>
              </a:rPr>
              <a:t> </a:t>
            </a:r>
            <a:r>
              <a:rPr lang="en-US" sz="2000" dirty="0">
                <a:solidFill>
                  <a:srgbClr val="7030A0"/>
                </a:solidFill>
              </a:rPr>
              <a:t>or directly from the projects.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7030A0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7011F16-A256-D9B4-00AB-1E06FE6B0AE9}"/>
              </a:ext>
            </a:extLst>
          </p:cNvPr>
          <p:cNvGrpSpPr/>
          <p:nvPr/>
        </p:nvGrpSpPr>
        <p:grpSpPr>
          <a:xfrm>
            <a:off x="6743216" y="1761288"/>
            <a:ext cx="5286716" cy="3071046"/>
            <a:chOff x="262036" y="1402423"/>
            <a:chExt cx="11871445" cy="4835202"/>
          </a:xfrm>
        </p:grpSpPr>
        <p:pic>
          <p:nvPicPr>
            <p:cNvPr id="5" name="Content Placeholder 4">
              <a:extLst>
                <a:ext uri="{FF2B5EF4-FFF2-40B4-BE49-F238E27FC236}">
                  <a16:creationId xmlns:a16="http://schemas.microsoft.com/office/drawing/2014/main" id="{858A5FDB-431A-FA88-DA49-3AB16F6413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262036" y="1402423"/>
              <a:ext cx="11871445" cy="4835202"/>
            </a:xfrm>
            <a:prstGeom prst="rect">
              <a:avLst/>
            </a:prstGeom>
            <a:solidFill>
              <a:schemeClr val="accent6">
                <a:lumMod val="90000"/>
                <a:alpha val="7744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EFBA98E-73E2-6B51-91D8-7972997EBB74}"/>
                </a:ext>
              </a:extLst>
            </p:cNvPr>
            <p:cNvSpPr txBox="1"/>
            <p:nvPr/>
          </p:nvSpPr>
          <p:spPr>
            <a:xfrm>
              <a:off x="4051685" y="4213043"/>
              <a:ext cx="1087051" cy="4096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FEFFFF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Above-ground Biomass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23A3339-E889-073E-6C1C-DA15F39D85FF}"/>
                </a:ext>
              </a:extLst>
            </p:cNvPr>
            <p:cNvSpPr txBox="1"/>
            <p:nvPr/>
          </p:nvSpPr>
          <p:spPr>
            <a:xfrm>
              <a:off x="5558164" y="4213043"/>
              <a:ext cx="653364" cy="2662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FEFFFF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Fire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E105A34-7C69-6DE1-127E-7EE7906D34AC}"/>
                </a:ext>
              </a:extLst>
            </p:cNvPr>
            <p:cNvSpPr txBox="1"/>
            <p:nvPr/>
          </p:nvSpPr>
          <p:spPr>
            <a:xfrm>
              <a:off x="6252822" y="4213043"/>
              <a:ext cx="500963" cy="2662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FEFFFF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LST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959B526-93E0-A973-7C92-1AD6271062BB}"/>
                </a:ext>
              </a:extLst>
            </p:cNvPr>
            <p:cNvSpPr txBox="1"/>
            <p:nvPr/>
          </p:nvSpPr>
          <p:spPr>
            <a:xfrm>
              <a:off x="6931645" y="4206465"/>
              <a:ext cx="479815" cy="2662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FEFFFF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LAI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D19D393-597F-A376-50DE-BBBA6CAC3DA2}"/>
                </a:ext>
              </a:extLst>
            </p:cNvPr>
            <p:cNvSpPr txBox="1"/>
            <p:nvPr/>
          </p:nvSpPr>
          <p:spPr>
            <a:xfrm>
              <a:off x="4793580" y="4213043"/>
              <a:ext cx="943932" cy="4096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FEFFFF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Land 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FEFFFF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Cover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A533953-6B8E-5422-A97D-CD1879E2A84C}"/>
                </a:ext>
              </a:extLst>
            </p:cNvPr>
            <p:cNvSpPr txBox="1"/>
            <p:nvPr/>
          </p:nvSpPr>
          <p:spPr>
            <a:xfrm>
              <a:off x="1464155" y="5128510"/>
              <a:ext cx="1112805" cy="2662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FEFFFF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Ocean </a:t>
              </a:r>
              <a:r>
                <a:rPr kumimoji="0" lang="en-US" sz="7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EFFFF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Colour</a:t>
              </a:r>
              <a:endPara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3661B3D-80C2-FEDA-46DE-08D8241CB75C}"/>
                </a:ext>
              </a:extLst>
            </p:cNvPr>
            <p:cNvSpPr txBox="1"/>
            <p:nvPr/>
          </p:nvSpPr>
          <p:spPr>
            <a:xfrm>
              <a:off x="9946271" y="5090432"/>
              <a:ext cx="1394809" cy="4096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FEFFFF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Anthropogenic 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FEFFFF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Water Use</a:t>
              </a:r>
              <a:endPara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ED1076A-BE73-D591-3E0E-B74661A1FB73}"/>
                </a:ext>
              </a:extLst>
            </p:cNvPr>
            <p:cNvSpPr txBox="1"/>
            <p:nvPr/>
          </p:nvSpPr>
          <p:spPr>
            <a:xfrm>
              <a:off x="7465634" y="4213043"/>
              <a:ext cx="702458" cy="2662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FEFFFF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FAPAR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A1F3932-8CDF-0A9C-D01D-462ED7E12209}"/>
                </a:ext>
              </a:extLst>
            </p:cNvPr>
            <p:cNvSpPr txBox="1"/>
            <p:nvPr/>
          </p:nvSpPr>
          <p:spPr>
            <a:xfrm>
              <a:off x="10825665" y="3944399"/>
              <a:ext cx="910977" cy="4096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FEFFFF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Soil 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FEFFFF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Moisture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B9E91D9-92C1-4EE5-834C-F673922D1F2F}"/>
                </a:ext>
              </a:extLst>
            </p:cNvPr>
            <p:cNvSpPr txBox="1"/>
            <p:nvPr/>
          </p:nvSpPr>
          <p:spPr>
            <a:xfrm>
              <a:off x="10173534" y="3970714"/>
              <a:ext cx="861942" cy="2662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FEFFFF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Lakes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590267E-2571-DDB6-98F0-0C8D0EE9ECD0}"/>
                </a:ext>
              </a:extLst>
            </p:cNvPr>
            <p:cNvSpPr txBox="1"/>
            <p:nvPr/>
          </p:nvSpPr>
          <p:spPr>
            <a:xfrm>
              <a:off x="9537309" y="3944399"/>
              <a:ext cx="861942" cy="4096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FEFFFF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River 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FEFFFF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Discharge</a:t>
              </a:r>
              <a:endPara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A9378ED-CE3E-AFCB-5DD4-D71694C1D4AC}"/>
                </a:ext>
              </a:extLst>
            </p:cNvPr>
            <p:cNvSpPr txBox="1"/>
            <p:nvPr/>
          </p:nvSpPr>
          <p:spPr>
            <a:xfrm>
              <a:off x="593342" y="2638871"/>
              <a:ext cx="1112805" cy="2662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91CEF1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Clouds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C399D2F-C9EF-3771-B71F-8CBA6047600E}"/>
                </a:ext>
              </a:extLst>
            </p:cNvPr>
            <p:cNvSpPr txBox="1"/>
            <p:nvPr/>
          </p:nvSpPr>
          <p:spPr>
            <a:xfrm>
              <a:off x="1263271" y="2649185"/>
              <a:ext cx="1112805" cy="2662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91CEF1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Water </a:t>
              </a:r>
              <a:r>
                <a:rPr kumimoji="0" lang="en-US" sz="7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91CEF1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Vapour</a:t>
              </a:r>
              <a:endPara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91CEF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AFB53FE-C0D1-453A-C7E2-DAC5FBD0D4EE}"/>
                </a:ext>
              </a:extLst>
            </p:cNvPr>
            <p:cNvSpPr txBox="1"/>
            <p:nvPr/>
          </p:nvSpPr>
          <p:spPr>
            <a:xfrm>
              <a:off x="3210166" y="2734144"/>
              <a:ext cx="880265" cy="2662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8594A0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Ice Sheets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C2F26ED-13F3-8A8A-01A9-A94EA276108B}"/>
                </a:ext>
              </a:extLst>
            </p:cNvPr>
            <p:cNvSpPr txBox="1"/>
            <p:nvPr/>
          </p:nvSpPr>
          <p:spPr>
            <a:xfrm>
              <a:off x="3853969" y="2734144"/>
              <a:ext cx="781379" cy="2662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8594A0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Snow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A5D3DF2-CD26-0D52-5BDF-38A9C2CAA7A3}"/>
                </a:ext>
              </a:extLst>
            </p:cNvPr>
            <p:cNvSpPr txBox="1"/>
            <p:nvPr/>
          </p:nvSpPr>
          <p:spPr>
            <a:xfrm>
              <a:off x="4405041" y="2734144"/>
              <a:ext cx="929186" cy="2662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8594A0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Permafrost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2BED7F3D-FE55-A47B-AB26-7DCEDC756A53}"/>
                </a:ext>
              </a:extLst>
            </p:cNvPr>
            <p:cNvSpPr txBox="1"/>
            <p:nvPr/>
          </p:nvSpPr>
          <p:spPr>
            <a:xfrm>
              <a:off x="5641960" y="2382175"/>
              <a:ext cx="729737" cy="2662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8594A0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Glaciers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73E16EF-A8C3-0275-9D07-567194CEA6AB}"/>
                </a:ext>
              </a:extLst>
            </p:cNvPr>
            <p:cNvSpPr txBox="1"/>
            <p:nvPr/>
          </p:nvSpPr>
          <p:spPr>
            <a:xfrm>
              <a:off x="8987938" y="2758794"/>
              <a:ext cx="720403" cy="2662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8594A0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Aerosol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9F8CC5B8-EF2A-CE60-A0F4-4744028AF4E7}"/>
                </a:ext>
              </a:extLst>
            </p:cNvPr>
            <p:cNvSpPr txBox="1"/>
            <p:nvPr/>
          </p:nvSpPr>
          <p:spPr>
            <a:xfrm>
              <a:off x="9576668" y="2758794"/>
              <a:ext cx="636701" cy="2662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8594A0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GHGs</a:t>
              </a:r>
              <a:endPara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8594A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7045493-8C40-1551-A958-BB523FF8C403}"/>
                </a:ext>
              </a:extLst>
            </p:cNvPr>
            <p:cNvSpPr txBox="1"/>
            <p:nvPr/>
          </p:nvSpPr>
          <p:spPr>
            <a:xfrm>
              <a:off x="10152802" y="2758794"/>
              <a:ext cx="636701" cy="2662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8594A0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Ozone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2F3E4AAC-9998-D8FB-6FEF-9BA5BE86A6D6}"/>
                </a:ext>
              </a:extLst>
            </p:cNvPr>
            <p:cNvSpPr txBox="1"/>
            <p:nvPr/>
          </p:nvSpPr>
          <p:spPr>
            <a:xfrm>
              <a:off x="10569204" y="2758794"/>
              <a:ext cx="890136" cy="2662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8594A0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Precursors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1608EF39-41B8-2F77-5342-BEC32171286A}"/>
                </a:ext>
              </a:extLst>
            </p:cNvPr>
            <p:cNvSpPr txBox="1"/>
            <p:nvPr/>
          </p:nvSpPr>
          <p:spPr>
            <a:xfrm>
              <a:off x="11274447" y="2758794"/>
              <a:ext cx="636701" cy="4096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8594A0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Other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8594A0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GHGs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738AE716-C279-64D1-7EC4-FE6E08F412D1}"/>
                </a:ext>
              </a:extLst>
            </p:cNvPr>
            <p:cNvSpPr txBox="1"/>
            <p:nvPr/>
          </p:nvSpPr>
          <p:spPr>
            <a:xfrm>
              <a:off x="351765" y="3870597"/>
              <a:ext cx="1112805" cy="2662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FEFFFF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SST</a:t>
              </a:r>
              <a:endPara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976C9837-79E8-7340-50F6-9DEEE1554792}"/>
                </a:ext>
              </a:extLst>
            </p:cNvPr>
            <p:cNvSpPr txBox="1"/>
            <p:nvPr/>
          </p:nvSpPr>
          <p:spPr>
            <a:xfrm>
              <a:off x="2827939" y="3870597"/>
              <a:ext cx="880265" cy="2662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FEFFFF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Sea Level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7439B106-BFA2-C6E0-9F11-66663CA4E4A1}"/>
                </a:ext>
              </a:extLst>
            </p:cNvPr>
            <p:cNvSpPr txBox="1"/>
            <p:nvPr/>
          </p:nvSpPr>
          <p:spPr>
            <a:xfrm>
              <a:off x="1607737" y="3870597"/>
              <a:ext cx="861942" cy="2662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FEFFFF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Sea Ice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3A9250FD-CCA2-846B-2AB7-945501736418}"/>
                </a:ext>
              </a:extLst>
            </p:cNvPr>
            <p:cNvSpPr txBox="1"/>
            <p:nvPr/>
          </p:nvSpPr>
          <p:spPr>
            <a:xfrm>
              <a:off x="2219486" y="3870597"/>
              <a:ext cx="800160" cy="2662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FEFFFF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Salinity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B0FC9DFC-D506-0E7F-9205-75A431993CEE}"/>
                </a:ext>
              </a:extLst>
            </p:cNvPr>
            <p:cNvSpPr txBox="1"/>
            <p:nvPr/>
          </p:nvSpPr>
          <p:spPr>
            <a:xfrm>
              <a:off x="1061067" y="3870597"/>
              <a:ext cx="800160" cy="2662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FEFFFF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Sea State</a:t>
              </a: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77E1950E-29DB-92EC-5B46-F38939E5D96A}"/>
              </a:ext>
            </a:extLst>
          </p:cNvPr>
          <p:cNvSpPr txBox="1"/>
          <p:nvPr/>
        </p:nvSpPr>
        <p:spPr>
          <a:xfrm>
            <a:off x="7411368" y="1284664"/>
            <a:ext cx="36717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ESA Climate Change Initiative</a:t>
            </a:r>
          </a:p>
        </p:txBody>
      </p:sp>
    </p:spTree>
    <p:extLst>
      <p:ext uri="{BB962C8B-B14F-4D97-AF65-F5344CB8AC3E}">
        <p14:creationId xmlns:p14="http://schemas.microsoft.com/office/powerpoint/2010/main" val="23142638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A7B71DC-28BD-4E2F-9E89-C4253A80D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ESA Climate Change Initiative (CCI)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9AEC2A-02CE-030A-5972-908D95DE48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 algn="ctr"/>
            <a:r>
              <a:rPr lang="en-GB" b="1" dirty="0">
                <a:solidFill>
                  <a:srgbClr val="7030A0"/>
                </a:solidFill>
              </a:rPr>
              <a:t>ESA Earth Watch programme element first funded at the 2008 Ministerial Council</a:t>
            </a:r>
          </a:p>
          <a:p>
            <a:pPr indent="0" algn="ctr"/>
            <a:r>
              <a:rPr lang="en-GB" sz="1600" b="1" dirty="0">
                <a:solidFill>
                  <a:srgbClr val="0432FF"/>
                </a:solidFill>
              </a:rPr>
              <a:t>(CCI = GMECV </a:t>
            </a:r>
            <a:r>
              <a:rPr lang="en-GB" sz="1600" b="1" dirty="0">
                <a:solidFill>
                  <a:srgbClr val="0432FF"/>
                </a:solidFill>
                <a:sym typeface="Wingdings" pitchFamily="2" charset="2"/>
              </a:rPr>
              <a:t>+ CLIMATE SPACE</a:t>
            </a:r>
            <a:r>
              <a:rPr lang="en-GB" sz="1600" b="1" dirty="0">
                <a:solidFill>
                  <a:srgbClr val="0432FF"/>
                </a:solidFill>
              </a:rPr>
              <a:t>)</a:t>
            </a:r>
          </a:p>
          <a:p>
            <a:pPr marL="114300" indent="0" algn="just">
              <a:spcBef>
                <a:spcPts val="600"/>
              </a:spcBef>
              <a:spcAft>
                <a:spcPts val="600"/>
              </a:spcAft>
            </a:pPr>
            <a:r>
              <a:rPr lang="en-GB" b="1" dirty="0">
                <a:solidFill>
                  <a:srgbClr val="7030A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Objective:</a:t>
            </a:r>
          </a:p>
          <a:p>
            <a:pPr marL="114300" indent="0" algn="just">
              <a:spcBef>
                <a:spcPts val="600"/>
              </a:spcBef>
              <a:spcAft>
                <a:spcPts val="600"/>
              </a:spcAft>
            </a:pPr>
            <a:r>
              <a:rPr lang="en-GB" i="1" dirty="0">
                <a:solidFill>
                  <a:srgbClr val="7030A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“To realize the full potential of the long-term global Earth Observation archives that ESA together with its Member States have established over the last thirty years, as a significant and timely contribution to the Essential Climate Variable (ECV) databases required by United Nations Framework Convention on Climate Change (UNFCCC).”</a:t>
            </a:r>
          </a:p>
          <a:p>
            <a:pPr marL="114300" indent="0" algn="just">
              <a:spcBef>
                <a:spcPts val="600"/>
              </a:spcBef>
              <a:spcAft>
                <a:spcPts val="600"/>
              </a:spcAft>
            </a:pPr>
            <a:endParaRPr lang="en-GB" i="1" dirty="0">
              <a:solidFill>
                <a:srgbClr val="7030A0"/>
              </a:solidFill>
              <a:effectLst/>
              <a:latin typeface="Georgia" panose="020405020504050203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00050" indent="-285750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è"/>
            </a:pPr>
            <a:r>
              <a:rPr lang="en-GB" i="1" dirty="0">
                <a:solidFill>
                  <a:srgbClr val="7030A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Development of multi-decadal multi-satellite global Climate Data Records according to the GCOS ECV requirements and their exploitation in climate science.</a:t>
            </a:r>
          </a:p>
          <a:p>
            <a:pPr marL="400050" indent="-285750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è"/>
            </a:pPr>
            <a:r>
              <a:rPr lang="en-GB" i="1" dirty="0">
                <a:solidFill>
                  <a:srgbClr val="7030A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Transfer mature ECVs to an operational environment (C3S, </a:t>
            </a:r>
            <a:r>
              <a:rPr lang="en-GB" i="1" dirty="0" err="1">
                <a:solidFill>
                  <a:srgbClr val="7030A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Eumetsat</a:t>
            </a:r>
            <a:r>
              <a:rPr lang="en-GB" i="1" dirty="0">
                <a:solidFill>
                  <a:srgbClr val="7030A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SAF, …)</a:t>
            </a:r>
          </a:p>
          <a:p>
            <a:pPr marL="4572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dirty="0">
              <a:effectLst/>
              <a:latin typeface="Georgia" panose="020405020504050203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algn="just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342900" algn="just">
              <a:buFont typeface="Arial" panose="020B0604020202020204" pitchFamily="34" charset="0"/>
              <a:buChar char="•"/>
            </a:pPr>
            <a:endParaRPr lang="en-GB" sz="2000" dirty="0"/>
          </a:p>
          <a:p>
            <a:pPr indent="0" algn="just"/>
            <a:endParaRPr lang="en-GB" sz="2000" dirty="0"/>
          </a:p>
          <a:p>
            <a:pPr marL="342900" algn="just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342900" algn="just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342900" algn="just">
              <a:buFont typeface="Arial" panose="020B0604020202020204" pitchFamily="34" charset="0"/>
              <a:buChar char="•"/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621810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63D471-1F44-BAB7-FA17-A6411DF934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ESA Climate Change Initiative (CCI)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9E4975-193B-E4E7-16EB-59EDFFA10F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5CD6908A-6F38-C2AC-95F9-7964D3D6B1D0}"/>
              </a:ext>
            </a:extLst>
          </p:cNvPr>
          <p:cNvGrpSpPr/>
          <p:nvPr/>
        </p:nvGrpSpPr>
        <p:grpSpPr>
          <a:xfrm>
            <a:off x="330732" y="924285"/>
            <a:ext cx="11653667" cy="5448101"/>
            <a:chOff x="262036" y="1402423"/>
            <a:chExt cx="11871445" cy="4835202"/>
          </a:xfrm>
        </p:grpSpPr>
        <p:pic>
          <p:nvPicPr>
            <p:cNvPr id="35" name="Content Placeholder 4">
              <a:extLst>
                <a:ext uri="{FF2B5EF4-FFF2-40B4-BE49-F238E27FC236}">
                  <a16:creationId xmlns:a16="http://schemas.microsoft.com/office/drawing/2014/main" id="{72C5EC50-2387-928C-233E-404DA1DC637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262036" y="1402423"/>
              <a:ext cx="11871445" cy="4835202"/>
            </a:xfrm>
            <a:prstGeom prst="rect">
              <a:avLst/>
            </a:prstGeom>
            <a:solidFill>
              <a:schemeClr val="accent6">
                <a:lumMod val="90000"/>
                <a:alpha val="7744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</p:pic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D2D7E55E-7038-7FF5-C1F3-9099A675C825}"/>
                </a:ext>
              </a:extLst>
            </p:cNvPr>
            <p:cNvSpPr txBox="1"/>
            <p:nvPr/>
          </p:nvSpPr>
          <p:spPr>
            <a:xfrm>
              <a:off x="4051685" y="4213043"/>
              <a:ext cx="1087051" cy="4096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FEFFFF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Above-ground Biomass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050DD453-CAF0-8C1E-BF44-FFA05B7F1194}"/>
                </a:ext>
              </a:extLst>
            </p:cNvPr>
            <p:cNvSpPr txBox="1"/>
            <p:nvPr/>
          </p:nvSpPr>
          <p:spPr>
            <a:xfrm>
              <a:off x="5558164" y="4213043"/>
              <a:ext cx="653364" cy="2662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FEFFFF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Fire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6EF54460-E5A8-6AA3-E52A-DD2F1B7568FD}"/>
                </a:ext>
              </a:extLst>
            </p:cNvPr>
            <p:cNvSpPr txBox="1"/>
            <p:nvPr/>
          </p:nvSpPr>
          <p:spPr>
            <a:xfrm>
              <a:off x="6252822" y="4213043"/>
              <a:ext cx="500963" cy="2662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FEFFFF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LST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9CF4F60C-9248-C41D-9368-84CF7ED3137F}"/>
                </a:ext>
              </a:extLst>
            </p:cNvPr>
            <p:cNvSpPr txBox="1"/>
            <p:nvPr/>
          </p:nvSpPr>
          <p:spPr>
            <a:xfrm>
              <a:off x="6931645" y="4206465"/>
              <a:ext cx="479815" cy="2662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FEFFFF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LAI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62C97C9D-985D-1741-DCF2-03F3DB77BFD8}"/>
                </a:ext>
              </a:extLst>
            </p:cNvPr>
            <p:cNvSpPr txBox="1"/>
            <p:nvPr/>
          </p:nvSpPr>
          <p:spPr>
            <a:xfrm>
              <a:off x="4793580" y="4213043"/>
              <a:ext cx="943932" cy="4096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FEFFFF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Land 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FEFFFF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Cover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8C151480-282B-9B3A-B3F4-AFA66CB7EA43}"/>
                </a:ext>
              </a:extLst>
            </p:cNvPr>
            <p:cNvSpPr txBox="1"/>
            <p:nvPr/>
          </p:nvSpPr>
          <p:spPr>
            <a:xfrm>
              <a:off x="1464155" y="5128510"/>
              <a:ext cx="1112805" cy="2662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FEFFFF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Ocean </a:t>
              </a:r>
              <a:r>
                <a:rPr kumimoji="0" lang="en-US" sz="7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EFFFF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Colour</a:t>
              </a:r>
              <a:endPara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E81EE6C0-1736-541D-B338-448F5D7F68D3}"/>
                </a:ext>
              </a:extLst>
            </p:cNvPr>
            <p:cNvSpPr txBox="1"/>
            <p:nvPr/>
          </p:nvSpPr>
          <p:spPr>
            <a:xfrm>
              <a:off x="9946271" y="5090432"/>
              <a:ext cx="1394809" cy="4096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FEFFFF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Anthropogenic 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FEFFFF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Water Use</a:t>
              </a:r>
              <a:endPara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A74FC798-A0A2-4CB6-3385-B194F36679F6}"/>
                </a:ext>
              </a:extLst>
            </p:cNvPr>
            <p:cNvSpPr txBox="1"/>
            <p:nvPr/>
          </p:nvSpPr>
          <p:spPr>
            <a:xfrm>
              <a:off x="7465634" y="4213043"/>
              <a:ext cx="702458" cy="2662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FEFFFF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FAPAR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0F3D4986-5FAD-E56E-7BFD-92A1EAD9F23C}"/>
                </a:ext>
              </a:extLst>
            </p:cNvPr>
            <p:cNvSpPr txBox="1"/>
            <p:nvPr/>
          </p:nvSpPr>
          <p:spPr>
            <a:xfrm>
              <a:off x="10825665" y="3944399"/>
              <a:ext cx="910977" cy="4096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FEFFFF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Soil 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FEFFFF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Moisture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67739815-5E88-1B95-2B32-E3D4A35E0F26}"/>
                </a:ext>
              </a:extLst>
            </p:cNvPr>
            <p:cNvSpPr txBox="1"/>
            <p:nvPr/>
          </p:nvSpPr>
          <p:spPr>
            <a:xfrm>
              <a:off x="10173534" y="3970714"/>
              <a:ext cx="861942" cy="2662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FEFFFF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Lakes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920F1153-3980-0BE8-68E5-931A86A0C577}"/>
                </a:ext>
              </a:extLst>
            </p:cNvPr>
            <p:cNvSpPr txBox="1"/>
            <p:nvPr/>
          </p:nvSpPr>
          <p:spPr>
            <a:xfrm>
              <a:off x="9537309" y="3944399"/>
              <a:ext cx="861942" cy="4096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FEFFFF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River 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FEFFFF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Discharge</a:t>
              </a:r>
              <a:endPara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F82AB102-7D05-382C-B6DB-344536BFE4AE}"/>
                </a:ext>
              </a:extLst>
            </p:cNvPr>
            <p:cNvSpPr txBox="1"/>
            <p:nvPr/>
          </p:nvSpPr>
          <p:spPr>
            <a:xfrm>
              <a:off x="593342" y="2638871"/>
              <a:ext cx="1112805" cy="2662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91CEF1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Clouds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A99CBC62-B6EA-6C30-C4BD-B435BF7DB6D2}"/>
                </a:ext>
              </a:extLst>
            </p:cNvPr>
            <p:cNvSpPr txBox="1"/>
            <p:nvPr/>
          </p:nvSpPr>
          <p:spPr>
            <a:xfrm>
              <a:off x="1263271" y="2649185"/>
              <a:ext cx="1112805" cy="2662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91CEF1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Water </a:t>
              </a:r>
              <a:r>
                <a:rPr kumimoji="0" lang="en-US" sz="7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91CEF1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Vapour</a:t>
              </a:r>
              <a:endPara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91CEF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C0C0A0F7-155E-BC0F-72BE-20243A205ACF}"/>
                </a:ext>
              </a:extLst>
            </p:cNvPr>
            <p:cNvSpPr txBox="1"/>
            <p:nvPr/>
          </p:nvSpPr>
          <p:spPr>
            <a:xfrm>
              <a:off x="3210166" y="2734144"/>
              <a:ext cx="880265" cy="2662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8594A0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Ice Sheets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905C5738-C40F-EE8D-3DFF-064F3D36C190}"/>
                </a:ext>
              </a:extLst>
            </p:cNvPr>
            <p:cNvSpPr txBox="1"/>
            <p:nvPr/>
          </p:nvSpPr>
          <p:spPr>
            <a:xfrm>
              <a:off x="3853969" y="2734144"/>
              <a:ext cx="781379" cy="2662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8594A0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Snow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40421A15-777F-B3FE-4D86-46BFEFAD5EDC}"/>
                </a:ext>
              </a:extLst>
            </p:cNvPr>
            <p:cNvSpPr txBox="1"/>
            <p:nvPr/>
          </p:nvSpPr>
          <p:spPr>
            <a:xfrm>
              <a:off x="4405041" y="2734144"/>
              <a:ext cx="929186" cy="2662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8594A0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Permafrost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0A71BB80-DE9D-F603-A297-5D4DE7BD277C}"/>
                </a:ext>
              </a:extLst>
            </p:cNvPr>
            <p:cNvSpPr txBox="1"/>
            <p:nvPr/>
          </p:nvSpPr>
          <p:spPr>
            <a:xfrm>
              <a:off x="5641960" y="2382175"/>
              <a:ext cx="729737" cy="2662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8594A0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Glaciers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B246DFB2-2EE7-9F13-F060-ACFB6D6343ED}"/>
                </a:ext>
              </a:extLst>
            </p:cNvPr>
            <p:cNvSpPr txBox="1"/>
            <p:nvPr/>
          </p:nvSpPr>
          <p:spPr>
            <a:xfrm>
              <a:off x="8987938" y="2758794"/>
              <a:ext cx="720403" cy="2662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8594A0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Aerosol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D367228D-8FF7-4008-37E7-106BC01C5C15}"/>
                </a:ext>
              </a:extLst>
            </p:cNvPr>
            <p:cNvSpPr txBox="1"/>
            <p:nvPr/>
          </p:nvSpPr>
          <p:spPr>
            <a:xfrm>
              <a:off x="9576668" y="2758794"/>
              <a:ext cx="636701" cy="2662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8594A0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GHGs</a:t>
              </a:r>
              <a:endPara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8594A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CE51B1D8-FF89-FCC0-D413-28EC47E4CDF0}"/>
                </a:ext>
              </a:extLst>
            </p:cNvPr>
            <p:cNvSpPr txBox="1"/>
            <p:nvPr/>
          </p:nvSpPr>
          <p:spPr>
            <a:xfrm>
              <a:off x="10152802" y="2758794"/>
              <a:ext cx="636701" cy="2662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8594A0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Ozone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76DDDBC2-D7F6-4304-86ED-07C6CEAA6902}"/>
                </a:ext>
              </a:extLst>
            </p:cNvPr>
            <p:cNvSpPr txBox="1"/>
            <p:nvPr/>
          </p:nvSpPr>
          <p:spPr>
            <a:xfrm>
              <a:off x="10569204" y="2758794"/>
              <a:ext cx="890136" cy="2662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8594A0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Precursors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C73A15B9-B885-AD51-F740-832E99652E4B}"/>
                </a:ext>
              </a:extLst>
            </p:cNvPr>
            <p:cNvSpPr txBox="1"/>
            <p:nvPr/>
          </p:nvSpPr>
          <p:spPr>
            <a:xfrm>
              <a:off x="11274447" y="2758794"/>
              <a:ext cx="636701" cy="4096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8594A0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Other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8594A0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GHGs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5D3756D3-6995-93E0-FD08-78163F46605D}"/>
                </a:ext>
              </a:extLst>
            </p:cNvPr>
            <p:cNvSpPr txBox="1"/>
            <p:nvPr/>
          </p:nvSpPr>
          <p:spPr>
            <a:xfrm>
              <a:off x="351765" y="3870597"/>
              <a:ext cx="1112805" cy="2662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FEFFFF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SST</a:t>
              </a:r>
              <a:endPara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594292A2-B5C5-8A28-27AA-854FE2725340}"/>
                </a:ext>
              </a:extLst>
            </p:cNvPr>
            <p:cNvSpPr txBox="1"/>
            <p:nvPr/>
          </p:nvSpPr>
          <p:spPr>
            <a:xfrm>
              <a:off x="2827939" y="3870597"/>
              <a:ext cx="880265" cy="2662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FEFFFF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Sea Level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6FBD17B6-353E-2569-1BF2-D8CB52AC0733}"/>
                </a:ext>
              </a:extLst>
            </p:cNvPr>
            <p:cNvSpPr txBox="1"/>
            <p:nvPr/>
          </p:nvSpPr>
          <p:spPr>
            <a:xfrm>
              <a:off x="1607737" y="3870597"/>
              <a:ext cx="861942" cy="2662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FEFFFF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Sea Ice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B9313A44-0DDD-A0D7-5961-085B70B89749}"/>
                </a:ext>
              </a:extLst>
            </p:cNvPr>
            <p:cNvSpPr txBox="1"/>
            <p:nvPr/>
          </p:nvSpPr>
          <p:spPr>
            <a:xfrm>
              <a:off x="2219486" y="3870597"/>
              <a:ext cx="800160" cy="2662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FEFFFF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Salinity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6832FFF6-DBF2-E1B3-1906-4C04FBB6195D}"/>
                </a:ext>
              </a:extLst>
            </p:cNvPr>
            <p:cNvSpPr txBox="1"/>
            <p:nvPr/>
          </p:nvSpPr>
          <p:spPr>
            <a:xfrm>
              <a:off x="1061067" y="3870597"/>
              <a:ext cx="800160" cy="2662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FEFFFF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Sea State</a:t>
              </a:r>
            </a:p>
          </p:txBody>
        </p:sp>
      </p:grpSp>
      <p:sp>
        <p:nvSpPr>
          <p:cNvPr id="63" name="Title 1">
            <a:extLst>
              <a:ext uri="{FF2B5EF4-FFF2-40B4-BE49-F238E27FC236}">
                <a16:creationId xmlns:a16="http://schemas.microsoft.com/office/drawing/2014/main" id="{269452C1-C615-8622-6A8D-E2BCA643C5EC}"/>
              </a:ext>
            </a:extLst>
          </p:cNvPr>
          <p:cNvSpPr txBox="1">
            <a:spLocks/>
          </p:cNvSpPr>
          <p:nvPr/>
        </p:nvSpPr>
        <p:spPr bwMode="auto">
          <a:xfrm>
            <a:off x="289950" y="1017893"/>
            <a:ext cx="11653666" cy="236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1146" tIns="25577" rIns="51146" bIns="25577" numCol="1" anchor="ctr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70C0"/>
                </a:solidFill>
                <a:latin typeface="Arial" charset="0"/>
                <a:ea typeface="MS PGothic" pitchFamily="34" charset="-128"/>
                <a:cs typeface="Arial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70C0"/>
                </a:solidFill>
                <a:latin typeface="Arial" charset="0"/>
                <a:ea typeface="MS PGothic" pitchFamily="34" charset="-128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70C0"/>
                </a:solidFill>
                <a:latin typeface="Arial" charset="0"/>
                <a:ea typeface="MS PGothic" pitchFamily="34" charset="-128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70C0"/>
                </a:solidFill>
                <a:latin typeface="Arial" charset="0"/>
                <a:ea typeface="MS PGothic" pitchFamily="34" charset="-128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70C0"/>
                </a:solidFill>
                <a:latin typeface="Arial" charset="0"/>
                <a:ea typeface="MS PGothic" pitchFamily="34" charset="-128"/>
                <a:cs typeface="Arial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bg1"/>
                </a:solidFill>
                <a:latin typeface="Verdana" pitchFamily="34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bg1"/>
                </a:solidFill>
                <a:latin typeface="Verdana" pitchFamily="34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bg1"/>
                </a:solidFill>
                <a:latin typeface="Verdana" pitchFamily="34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 marL="0" marR="0" lvl="0" indent="0" algn="l" defTabSz="68210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ESAnotes"/>
                <a:ea typeface="MS PGothic" pitchFamily="34" charset="-128"/>
                <a:cs typeface="Arial" panose="020B0604020202020204" pitchFamily="34" charset="0"/>
              </a:rPr>
              <a:t>GCOS defined </a:t>
            </a:r>
            <a:r>
              <a:rPr kumimoji="0" lang="en-GB" sz="1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ESAnotes"/>
                <a:ea typeface="MS PGothic" pitchFamily="34" charset="-128"/>
                <a:cs typeface="Arial" panose="020B0604020202020204" pitchFamily="34" charset="0"/>
              </a:rPr>
              <a:t>55 </a:t>
            </a:r>
            <a:r>
              <a: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ESAnotes"/>
                <a:ea typeface="MS PGothic" pitchFamily="34" charset="-128"/>
                <a:cs typeface="Arial" panose="020B0604020202020204" pitchFamily="34" charset="0"/>
              </a:rPr>
              <a:t>Essential Climate Variables | </a:t>
            </a:r>
            <a:r>
              <a:rPr kumimoji="0" lang="en-GB" sz="1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ESAnotes"/>
                <a:ea typeface="MS PGothic" pitchFamily="34" charset="-128"/>
                <a:cs typeface="Arial" panose="020B0604020202020204" pitchFamily="34" charset="0"/>
              </a:rPr>
              <a:t>36</a:t>
            </a:r>
            <a:r>
              <a: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ESAnotes"/>
                <a:ea typeface="MS PGothic" pitchFamily="34" charset="-128"/>
                <a:cs typeface="Arial" panose="020B0604020202020204" pitchFamily="34" charset="0"/>
              </a:rPr>
              <a:t> benefit from space observations | </a:t>
            </a:r>
            <a:r>
              <a:rPr kumimoji="0" lang="en-GB" sz="1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ESAnotes"/>
                <a:ea typeface="MS PGothic" pitchFamily="34" charset="-128"/>
                <a:cs typeface="Arial" panose="020B0604020202020204" pitchFamily="34" charset="0"/>
              </a:rPr>
              <a:t>27</a:t>
            </a:r>
            <a:r>
              <a: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ESAnotes"/>
                <a:ea typeface="MS PGothic" pitchFamily="34" charset="-128"/>
                <a:cs typeface="Arial" panose="020B0604020202020204" pitchFamily="34" charset="0"/>
              </a:rPr>
              <a:t> generated by ESA Climate Change Initiative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AC1F362E-26BC-3EFD-AE17-0DFEBC98CAFB}"/>
              </a:ext>
            </a:extLst>
          </p:cNvPr>
          <p:cNvSpPr txBox="1"/>
          <p:nvPr/>
        </p:nvSpPr>
        <p:spPr>
          <a:xfrm>
            <a:off x="3037754" y="5028134"/>
            <a:ext cx="6443725" cy="8859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bg1"/>
                </a:solidFill>
              </a:rPr>
              <a:t>+ Cross-cutting projects on: </a:t>
            </a:r>
          </a:p>
          <a:p>
            <a:pPr marL="628650" lvl="1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</a:rPr>
              <a:t>Climate Science, Modelling, Mitigation, Adaptation</a:t>
            </a:r>
          </a:p>
          <a:p>
            <a:pPr marL="628650" lvl="1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</a:rPr>
              <a:t>Knowledge Exchange (portal, toolbox, education)</a:t>
            </a:r>
          </a:p>
        </p:txBody>
      </p:sp>
    </p:spTree>
    <p:extLst>
      <p:ext uri="{BB962C8B-B14F-4D97-AF65-F5344CB8AC3E}">
        <p14:creationId xmlns:p14="http://schemas.microsoft.com/office/powerpoint/2010/main" val="31906736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758F76-CE68-48CD-2E43-1A8BAF9508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CCI Data Access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CDA4A95-7620-32C1-15B0-1BBB014908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8038" y="937550"/>
            <a:ext cx="3954623" cy="418202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29B70DF-BBDE-7167-959D-D6D5B132AB3C}"/>
              </a:ext>
            </a:extLst>
          </p:cNvPr>
          <p:cNvSpPr txBox="1"/>
          <p:nvPr/>
        </p:nvSpPr>
        <p:spPr>
          <a:xfrm>
            <a:off x="216000" y="1397675"/>
            <a:ext cx="450255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CCI ECV data sets available from </a:t>
            </a:r>
            <a:br>
              <a:rPr lang="en-US" dirty="0"/>
            </a:br>
            <a:r>
              <a:rPr lang="en-US" u="sng" dirty="0" err="1">
                <a:solidFill>
                  <a:srgbClr val="0432FF"/>
                </a:solidFill>
              </a:rPr>
              <a:t>climate.esa.int</a:t>
            </a:r>
            <a:endParaRPr lang="en-US" u="sng" dirty="0">
              <a:solidFill>
                <a:srgbClr val="0432FF"/>
              </a:solidFill>
            </a:endParaRPr>
          </a:p>
          <a:p>
            <a:endParaRPr lang="en-US" dirty="0"/>
          </a:p>
          <a:p>
            <a:r>
              <a:rPr lang="en-US" dirty="0"/>
              <a:t>Many have been transferred to </a:t>
            </a:r>
            <a:br>
              <a:rPr lang="en-US" dirty="0"/>
            </a:br>
            <a:r>
              <a:rPr lang="en-US" dirty="0"/>
              <a:t>operational production by the </a:t>
            </a:r>
            <a:br>
              <a:rPr lang="en-US" dirty="0"/>
            </a:br>
            <a:r>
              <a:rPr lang="en-US" dirty="0"/>
              <a:t>Copernicus Climate Change Service:</a:t>
            </a:r>
          </a:p>
          <a:p>
            <a:r>
              <a:rPr lang="en-US" u="sng" dirty="0" err="1">
                <a:solidFill>
                  <a:srgbClr val="0432FF"/>
                </a:solidFill>
              </a:rPr>
              <a:t>climate.copernicus.eu</a:t>
            </a:r>
            <a:endParaRPr lang="en-US" u="sng" dirty="0">
              <a:solidFill>
                <a:srgbClr val="0432FF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4CA5392-7F24-CB9E-C5F9-C6ABF33A190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35438" y="942241"/>
            <a:ext cx="3778723" cy="3829031"/>
          </a:xfrm>
          <a:prstGeom prst="rect">
            <a:avLst/>
          </a:prstGeom>
        </p:spPr>
      </p:pic>
      <p:sp>
        <p:nvSpPr>
          <p:cNvPr id="7" name="Right Arrow 6">
            <a:extLst>
              <a:ext uri="{FF2B5EF4-FFF2-40B4-BE49-F238E27FC236}">
                <a16:creationId xmlns:a16="http://schemas.microsoft.com/office/drawing/2014/main" id="{8DF4E587-CE04-1154-2338-A0B124B8903A}"/>
              </a:ext>
            </a:extLst>
          </p:cNvPr>
          <p:cNvSpPr/>
          <p:nvPr/>
        </p:nvSpPr>
        <p:spPr>
          <a:xfrm rot="19470977">
            <a:off x="7608445" y="3495198"/>
            <a:ext cx="1456770" cy="243069"/>
          </a:xfrm>
          <a:prstGeom prst="rightArrow">
            <a:avLst/>
          </a:prstGeom>
          <a:solidFill>
            <a:srgbClr val="FFFC00"/>
          </a:solidFill>
          <a:ln>
            <a:solidFill>
              <a:srgbClr val="FF26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F79D6B6-B259-B34B-B2BB-D750770B76DB}"/>
              </a:ext>
            </a:extLst>
          </p:cNvPr>
          <p:cNvSpPr txBox="1"/>
          <p:nvPr/>
        </p:nvSpPr>
        <p:spPr>
          <a:xfrm>
            <a:off x="5574445" y="5089680"/>
            <a:ext cx="16818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CCI Web site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2E6024E-E822-5645-0B5F-9F3F44AA257D}"/>
              </a:ext>
            </a:extLst>
          </p:cNvPr>
          <p:cNvSpPr txBox="1"/>
          <p:nvPr/>
        </p:nvSpPr>
        <p:spPr>
          <a:xfrm>
            <a:off x="8719455" y="4771272"/>
            <a:ext cx="3210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CCI data on CEDA archive</a:t>
            </a:r>
          </a:p>
        </p:txBody>
      </p:sp>
    </p:spTree>
    <p:extLst>
      <p:ext uri="{BB962C8B-B14F-4D97-AF65-F5344CB8AC3E}">
        <p14:creationId xmlns:p14="http://schemas.microsoft.com/office/powerpoint/2010/main" val="35187584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1DEA20-8BFC-5FEF-96B4-A50F9D194F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Applications: Climate Model Benchmarking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2F89D5D-A717-A9A4-BEAF-19F01A2243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 bwMode="auto">
          <a:xfrm>
            <a:off x="3162506" y="1104327"/>
            <a:ext cx="9187960" cy="4850125"/>
          </a:xfrm>
          <a:prstGeom prst="rect">
            <a:avLst/>
          </a:prstGeom>
        </p:spPr>
      </p:pic>
      <p:sp>
        <p:nvSpPr>
          <p:cNvPr id="6" name="Google Shape;115;p15">
            <a:extLst>
              <a:ext uri="{FF2B5EF4-FFF2-40B4-BE49-F238E27FC236}">
                <a16:creationId xmlns:a16="http://schemas.microsoft.com/office/drawing/2014/main" id="{3E3A8F5D-5DF4-320A-567D-F301DF2403D9}"/>
              </a:ext>
            </a:extLst>
          </p:cNvPr>
          <p:cNvSpPr txBox="1"/>
          <p:nvPr/>
        </p:nvSpPr>
        <p:spPr bwMode="auto">
          <a:xfrm>
            <a:off x="5297744" y="858924"/>
            <a:ext cx="4178877" cy="4575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050" dirty="0">
                <a:latin typeface="+mn-lt"/>
              </a:rPr>
              <a:t>Data </a:t>
            </a:r>
            <a:r>
              <a:rPr lang="en-US" sz="1200" dirty="0">
                <a:latin typeface="Plus Jakarta Sans"/>
                <a:ea typeface="Plus Jakarta Sans"/>
                <a:cs typeface="Plus Jakarta Sans"/>
                <a:sym typeface="Plus Jakarta Sans"/>
              </a:rPr>
              <a:t>sets used in </a:t>
            </a:r>
            <a:r>
              <a:rPr lang="en-US" sz="1200" dirty="0" err="1">
                <a:latin typeface="Plus Jakarta Sans"/>
                <a:ea typeface="Plus Jakarta Sans"/>
                <a:cs typeface="Plus Jakarta Sans"/>
                <a:sym typeface="Plus Jakarta Sans"/>
              </a:rPr>
              <a:t>ESMValTool</a:t>
            </a:r>
            <a:r>
              <a:rPr lang="en-US" sz="1200" dirty="0">
                <a:latin typeface="Plus Jakarta Sans"/>
                <a:ea typeface="Plus Jakarta Sans"/>
                <a:cs typeface="Plus Jakarta Sans"/>
                <a:sym typeface="Plus Jakarta Sans"/>
              </a:rPr>
              <a:t> for IPCC AR6 CMIP evaluations</a:t>
            </a:r>
            <a:endParaRPr lang="en-US" sz="1600" dirty="0">
              <a:latin typeface="Plus Jakarta Sans"/>
              <a:ea typeface="Plus Jakarta Sans"/>
              <a:cs typeface="Plus Jakarta Sans"/>
              <a:sym typeface="Plus Jakarta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altLang="en-US" sz="1200" kern="0" dirty="0">
              <a:solidFill>
                <a:schemeClr val="tx2"/>
              </a:solidFill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  <a:sym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CE8E990-3A25-893F-AA05-41C18164876C}"/>
              </a:ext>
            </a:extLst>
          </p:cNvPr>
          <p:cNvSpPr txBox="1"/>
          <p:nvPr/>
        </p:nvSpPr>
        <p:spPr>
          <a:xfrm>
            <a:off x="216000" y="1224635"/>
            <a:ext cx="3463256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Dr. Axel Lauer, DLR: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Implementing CCI ECVs</a:t>
            </a:r>
            <a:br>
              <a:rPr lang="en-US" dirty="0"/>
            </a:br>
            <a:r>
              <a:rPr lang="en-US" dirty="0"/>
              <a:t>into </a:t>
            </a:r>
            <a:r>
              <a:rPr lang="en-US" dirty="0" err="1"/>
              <a:t>ESMValTool</a:t>
            </a:r>
            <a:br>
              <a:rPr lang="en-US" dirty="0"/>
            </a:br>
            <a:r>
              <a:rPr lang="en-US" u="sng" dirty="0" err="1">
                <a:solidFill>
                  <a:srgbClr val="0432FF"/>
                </a:solidFill>
              </a:rPr>
              <a:t>esmvaltool.org</a:t>
            </a:r>
            <a:endParaRPr lang="en-US" u="sng" dirty="0">
              <a:solidFill>
                <a:srgbClr val="0432F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u="sng" dirty="0">
              <a:solidFill>
                <a:srgbClr val="0432F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LST, biomass, snow, </a:t>
            </a:r>
            <a:br>
              <a:rPr lang="en-US" dirty="0"/>
            </a:br>
            <a:r>
              <a:rPr lang="en-US" dirty="0"/>
              <a:t>land cover, soil moisture, </a:t>
            </a:r>
            <a:br>
              <a:rPr lang="en-US" dirty="0"/>
            </a:br>
            <a:r>
              <a:rPr lang="en-US" dirty="0"/>
              <a:t>aerosol, cloud, </a:t>
            </a:r>
            <a:br>
              <a:rPr lang="en-US" dirty="0"/>
            </a:br>
            <a:r>
              <a:rPr lang="en-US" dirty="0"/>
              <a:t>water </a:t>
            </a:r>
            <a:r>
              <a:rPr lang="en-US" dirty="0" err="1"/>
              <a:t>vapour</a:t>
            </a:r>
            <a:r>
              <a:rPr lang="en-US" dirty="0"/>
              <a:t>, CH</a:t>
            </a:r>
            <a:r>
              <a:rPr lang="en-US" baseline="-25000" dirty="0"/>
              <a:t>4</a:t>
            </a:r>
            <a:r>
              <a:rPr lang="en-US" dirty="0"/>
              <a:t>, </a:t>
            </a:r>
            <a:br>
              <a:rPr lang="en-US" dirty="0"/>
            </a:br>
            <a:r>
              <a:rPr lang="en-US" dirty="0"/>
              <a:t>salinity, ocean </a:t>
            </a:r>
            <a:r>
              <a:rPr lang="en-US" dirty="0" err="1"/>
              <a:t>colour</a:t>
            </a:r>
            <a:r>
              <a:rPr lang="en-US" dirty="0"/>
              <a:t>.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including diagnostics 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18326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7A0F9D-ABF3-7402-53FC-4AA1C077A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Applications: Permafrost Vulnerability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DCD9D75-6D18-3DCB-C4D8-8CBA662691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126292" y="986656"/>
            <a:ext cx="4883045" cy="274035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92B5BEB-DCEB-2ED0-F45A-5518837E7C3B}"/>
              </a:ext>
            </a:extLst>
          </p:cNvPr>
          <p:cNvSpPr txBox="1"/>
          <p:nvPr/>
        </p:nvSpPr>
        <p:spPr>
          <a:xfrm>
            <a:off x="7548511" y="3729521"/>
            <a:ext cx="40386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ESA CCI Permafrost ECV (</a:t>
            </a:r>
            <a:r>
              <a:rPr lang="en-US" sz="1400" dirty="0" err="1"/>
              <a:t>Obu</a:t>
            </a:r>
            <a:r>
              <a:rPr lang="en-US" sz="1400" dirty="0"/>
              <a:t> et al. 2019)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18D5923-B3AE-7141-31EB-2B9F7D52B0BE}"/>
              </a:ext>
            </a:extLst>
          </p:cNvPr>
          <p:cNvSpPr txBox="1"/>
          <p:nvPr/>
        </p:nvSpPr>
        <p:spPr>
          <a:xfrm>
            <a:off x="216000" y="986657"/>
            <a:ext cx="69603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n-lt"/>
              </a:rPr>
              <a:t>Dr. Alexandra Runge, Alfred Wegener Institute.</a:t>
            </a:r>
          </a:p>
          <a:p>
            <a:endParaRPr lang="en-US" dirty="0">
              <a:latin typeface="+mn-lt"/>
            </a:endParaRPr>
          </a:p>
          <a:p>
            <a:r>
              <a:rPr lang="en-US" dirty="0">
                <a:latin typeface="+mn-lt"/>
              </a:rPr>
              <a:t>Investigation of the vulnerability of permafrost to multiple ECVs: snow, soil moisture, </a:t>
            </a:r>
            <a:r>
              <a:rPr lang="en-US" b="1" u="sng" dirty="0">
                <a:latin typeface="+mn-lt"/>
              </a:rPr>
              <a:t>LST</a:t>
            </a:r>
            <a:r>
              <a:rPr lang="en-US" dirty="0">
                <a:latin typeface="+mn-lt"/>
              </a:rPr>
              <a:t>, land cover, fire, albedo.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16AC950-050B-80C1-EE5A-268A974F2023}"/>
              </a:ext>
            </a:extLst>
          </p:cNvPr>
          <p:cNvSpPr txBox="1"/>
          <p:nvPr/>
        </p:nvSpPr>
        <p:spPr>
          <a:xfrm>
            <a:off x="9567814" y="4417347"/>
            <a:ext cx="2310248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Result:</a:t>
            </a:r>
          </a:p>
          <a:p>
            <a:r>
              <a:rPr lang="en-US" sz="1600" dirty="0"/>
              <a:t>LST = 26%</a:t>
            </a:r>
          </a:p>
          <a:p>
            <a:r>
              <a:rPr lang="en-US" sz="1600" dirty="0"/>
              <a:t>Soil Moisture = 26%</a:t>
            </a:r>
          </a:p>
          <a:p>
            <a:r>
              <a:rPr lang="en-US" sz="1600" dirty="0"/>
              <a:t>Fire = 23%</a:t>
            </a:r>
          </a:p>
          <a:p>
            <a:r>
              <a:rPr lang="en-US" dirty="0"/>
              <a:t>…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BB9322B-CE56-E676-E842-9C6DF36AC05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313850"/>
            <a:ext cx="5253789" cy="262788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75396E1-A10B-2506-4436-7540C258F89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11133" y="4127686"/>
            <a:ext cx="2560418" cy="193354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172954E-5677-EE8D-39AB-4A551785B91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74054" y="4254686"/>
            <a:ext cx="2690967" cy="2259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3401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6F48079-526F-7DA4-8039-016021016AA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4786" y="647807"/>
            <a:ext cx="6633877" cy="326638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50F6311-E97B-C236-A52A-10619B25AB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Application: Improving Land Surface Modelling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8D9E02-0D7E-418C-F7BD-9FC7C0517E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dirty="0">
              <a:solidFill>
                <a:schemeClr val="tx2"/>
              </a:solidFill>
            </a:endParaRPr>
          </a:p>
          <a:p>
            <a:r>
              <a:rPr lang="en-US" altLang="en-US" dirty="0">
                <a:solidFill>
                  <a:schemeClr val="tx2"/>
                </a:solidFill>
              </a:rPr>
              <a:t>Dr. J.-C. </a:t>
            </a:r>
            <a:r>
              <a:rPr lang="en-US" altLang="en-US" dirty="0" err="1">
                <a:solidFill>
                  <a:schemeClr val="tx2"/>
                </a:solidFill>
              </a:rPr>
              <a:t>Calvet</a:t>
            </a:r>
            <a:r>
              <a:rPr lang="en-US" altLang="en-US" dirty="0">
                <a:solidFill>
                  <a:schemeClr val="tx2"/>
                </a:solidFill>
              </a:rPr>
              <a:t>, </a:t>
            </a:r>
            <a:r>
              <a:rPr lang="en-US" altLang="en-US" dirty="0" err="1">
                <a:solidFill>
                  <a:schemeClr val="tx2"/>
                </a:solidFill>
              </a:rPr>
              <a:t>Météo</a:t>
            </a:r>
            <a:r>
              <a:rPr lang="en-US" altLang="en-US" dirty="0">
                <a:solidFill>
                  <a:schemeClr val="tx2"/>
                </a:solidFill>
              </a:rPr>
              <a:t>-France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chemeClr val="tx2"/>
                </a:solidFill>
              </a:rPr>
              <a:t>Assimilated CCI soil moisture into </a:t>
            </a:r>
            <a:br>
              <a:rPr lang="en-US" altLang="en-US" dirty="0">
                <a:solidFill>
                  <a:schemeClr val="tx2"/>
                </a:solidFill>
              </a:rPr>
            </a:br>
            <a:r>
              <a:rPr lang="en-US" altLang="en-US" dirty="0">
                <a:solidFill>
                  <a:schemeClr val="tx2"/>
                </a:solidFill>
              </a:rPr>
              <a:t>ISBA Land Surface Model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chemeClr val="tx2"/>
                </a:solidFill>
              </a:rPr>
              <a:t>Comparison of model with CCI LST is used to test </a:t>
            </a:r>
            <a:br>
              <a:rPr lang="en-US" altLang="en-US" dirty="0">
                <a:solidFill>
                  <a:schemeClr val="tx2"/>
                </a:solidFill>
              </a:rPr>
            </a:br>
            <a:r>
              <a:rPr lang="en-US" altLang="en-US" dirty="0">
                <a:solidFill>
                  <a:schemeClr val="tx2"/>
                </a:solidFill>
              </a:rPr>
              <a:t>impact of assimilating CCI Soil Moisture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chemeClr val="tx2"/>
                </a:solidFill>
              </a:rPr>
              <a:t>Found problem in model related to irrigated crops</a:t>
            </a:r>
          </a:p>
          <a:p>
            <a:endParaRPr lang="en-US" altLang="en-US" dirty="0">
              <a:solidFill>
                <a:schemeClr val="tx2"/>
              </a:solidFill>
            </a:endParaRPr>
          </a:p>
          <a:p>
            <a:endParaRPr lang="en-US" altLang="en-US" dirty="0">
              <a:solidFill>
                <a:schemeClr val="tx2"/>
              </a:solidFill>
            </a:endParaRPr>
          </a:p>
          <a:p>
            <a:r>
              <a:rPr lang="en-US" altLang="en-US" dirty="0">
                <a:solidFill>
                  <a:schemeClr val="tx2"/>
                </a:solidFill>
              </a:rPr>
              <a:t>Dr. F. </a:t>
            </a:r>
            <a:r>
              <a:rPr lang="en-US" altLang="en-US" dirty="0" err="1">
                <a:solidFill>
                  <a:schemeClr val="tx2"/>
                </a:solidFill>
              </a:rPr>
              <a:t>Cheruy</a:t>
            </a:r>
            <a:r>
              <a:rPr lang="en-US" altLang="en-US" dirty="0">
                <a:solidFill>
                  <a:schemeClr val="tx2"/>
                </a:solidFill>
              </a:rPr>
              <a:t>, IPSL:  Soil Thermal Inertia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dirty="0" err="1">
                <a:solidFill>
                  <a:schemeClr val="tx2"/>
                </a:solidFill>
              </a:rPr>
              <a:t>Characterised</a:t>
            </a:r>
            <a:r>
              <a:rPr lang="en-US" altLang="en-US" dirty="0">
                <a:solidFill>
                  <a:schemeClr val="tx2"/>
                </a:solidFill>
              </a:rPr>
              <a:t> the effect of soil moisture on thermal inertia,</a:t>
            </a:r>
            <a:br>
              <a:rPr lang="en-US" altLang="en-US" dirty="0">
                <a:solidFill>
                  <a:schemeClr val="tx2"/>
                </a:solidFill>
              </a:rPr>
            </a:br>
            <a:r>
              <a:rPr lang="en-US" altLang="en-US" dirty="0">
                <a:solidFill>
                  <a:schemeClr val="tx2"/>
                </a:solidFill>
              </a:rPr>
              <a:t>and the impact on the diurnal temperature range.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chemeClr val="tx2"/>
                </a:solidFill>
              </a:rPr>
              <a:t>Demonstrated model improvements between </a:t>
            </a:r>
            <a:br>
              <a:rPr lang="en-US" altLang="en-US" dirty="0">
                <a:solidFill>
                  <a:schemeClr val="tx2"/>
                </a:solidFill>
              </a:rPr>
            </a:br>
            <a:r>
              <a:rPr lang="en-US" altLang="en-US" dirty="0">
                <a:solidFill>
                  <a:schemeClr val="tx2"/>
                </a:solidFill>
              </a:rPr>
              <a:t>CMIP5 and CMIP6 using this approach.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en-US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6BEAEF8-06CB-31C7-CFA6-20776B559F2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9669" y="4076387"/>
            <a:ext cx="2816905" cy="213380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BE4F49E-387C-303A-3826-301B944F21F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66574" y="4076387"/>
            <a:ext cx="2217826" cy="2217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2739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C94654-435F-9F9B-4210-8326C10A7A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Application: Tropical Wetland Methane Emissions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4DFEE0E-F149-5629-0C3B-1EE2B70368C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9572" y="882193"/>
            <a:ext cx="7206166" cy="418087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58CF7EC-0CD1-E550-8024-46E01670A4BB}"/>
              </a:ext>
            </a:extLst>
          </p:cNvPr>
          <p:cNvSpPr txBox="1"/>
          <p:nvPr/>
        </p:nvSpPr>
        <p:spPr>
          <a:xfrm>
            <a:off x="135467" y="1041401"/>
            <a:ext cx="4509120" cy="43858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Dr. Rob Parker, U. Leicester/NCEO</a:t>
            </a:r>
          </a:p>
          <a:p>
            <a:endParaRPr lang="en-US" dirty="0"/>
          </a:p>
          <a:p>
            <a:pPr marL="285750" indent="-285750">
              <a:lnSpc>
                <a:spcPts val="2960"/>
              </a:lnSpc>
              <a:buFont typeface="Arial" panose="020B0604020202020204" pitchFamily="34" charset="0"/>
              <a:buChar char="•"/>
            </a:pPr>
            <a:r>
              <a:rPr lang="en-US" dirty="0"/>
              <a:t>Develop a ML emulator for JULES</a:t>
            </a:r>
            <a:br>
              <a:rPr lang="en-US" dirty="0"/>
            </a:br>
            <a:r>
              <a:rPr lang="en-US" dirty="0"/>
              <a:t>land surface model.</a:t>
            </a:r>
          </a:p>
          <a:p>
            <a:pPr marL="285750" indent="-285750">
              <a:lnSpc>
                <a:spcPts val="2960"/>
              </a:lnSpc>
              <a:buFont typeface="Arial" panose="020B0604020202020204" pitchFamily="34" charset="0"/>
              <a:buChar char="•"/>
            </a:pPr>
            <a:r>
              <a:rPr lang="en-US" dirty="0"/>
              <a:t>Investigate which factors most </a:t>
            </a:r>
            <a:br>
              <a:rPr lang="en-US" dirty="0"/>
            </a:br>
            <a:r>
              <a:rPr lang="en-US" dirty="0"/>
              <a:t>influence CH</a:t>
            </a:r>
            <a:r>
              <a:rPr lang="en-US" baseline="-25000" dirty="0"/>
              <a:t>4</a:t>
            </a:r>
            <a:r>
              <a:rPr lang="en-US" dirty="0"/>
              <a:t> emissions.</a:t>
            </a:r>
          </a:p>
          <a:p>
            <a:pPr marL="285750" indent="-285750">
              <a:lnSpc>
                <a:spcPts val="2960"/>
              </a:lnSpc>
              <a:buFont typeface="Arial" panose="020B0604020202020204" pitchFamily="34" charset="0"/>
              <a:buChar char="•"/>
            </a:pPr>
            <a:r>
              <a:rPr lang="en-US" dirty="0"/>
              <a:t>Drive the emulator with CCI ECVs:</a:t>
            </a:r>
            <a:br>
              <a:rPr lang="en-US" dirty="0"/>
            </a:br>
            <a:r>
              <a:rPr lang="en-US" b="1" u="sng" dirty="0"/>
              <a:t>LST</a:t>
            </a:r>
            <a:r>
              <a:rPr lang="en-US" dirty="0"/>
              <a:t>, soil moisture, land cover, …</a:t>
            </a:r>
          </a:p>
          <a:p>
            <a:pPr marL="285750" indent="-285750">
              <a:lnSpc>
                <a:spcPts val="2960"/>
              </a:lnSpc>
              <a:buFont typeface="Arial" panose="020B0604020202020204" pitchFamily="34" charset="0"/>
              <a:buChar char="•"/>
            </a:pPr>
            <a:r>
              <a:rPr lang="en-US" dirty="0"/>
              <a:t>Compare to inversion of CCI CH</a:t>
            </a:r>
            <a:r>
              <a:rPr lang="en-US" baseline="-25000" dirty="0"/>
              <a:t>4</a:t>
            </a:r>
            <a:br>
              <a:rPr lang="en-US" dirty="0"/>
            </a:br>
            <a:r>
              <a:rPr lang="en-US" dirty="0"/>
              <a:t>atmospheric concentrations.</a:t>
            </a:r>
            <a:br>
              <a:rPr lang="en-US" dirty="0"/>
            </a:b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12703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92B25F-EB15-065E-FC9A-455934DE73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project: </a:t>
            </a:r>
            <a:r>
              <a:rPr lang="en-US" dirty="0" err="1"/>
              <a:t>Xfires</a:t>
            </a:r>
            <a:r>
              <a:rPr lang="en-US" dirty="0"/>
              <a:t> - Extreme Fires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45C6A2-8CAF-6EDD-5ECB-E41A3FF1EF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3249"/>
                </a:solidFill>
              </a:rPr>
              <a:t>Prof. Stephen </a:t>
            </a:r>
            <a:r>
              <a:rPr lang="en-US" dirty="0" err="1">
                <a:solidFill>
                  <a:srgbClr val="003249"/>
                </a:solidFill>
              </a:rPr>
              <a:t>Sitch</a:t>
            </a:r>
            <a:r>
              <a:rPr lang="en-US" dirty="0">
                <a:solidFill>
                  <a:srgbClr val="003249"/>
                </a:solidFill>
              </a:rPr>
              <a:t>, U. Exeter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3249"/>
                </a:solidFill>
              </a:rPr>
              <a:t>Extreme fires cause huge CO</a:t>
            </a:r>
            <a:r>
              <a:rPr lang="en-US" baseline="-25000" dirty="0">
                <a:solidFill>
                  <a:srgbClr val="003249"/>
                </a:solidFill>
              </a:rPr>
              <a:t>2</a:t>
            </a:r>
            <a:r>
              <a:rPr lang="en-US" dirty="0">
                <a:solidFill>
                  <a:srgbClr val="003249"/>
                </a:solidFill>
              </a:rPr>
              <a:t> emissions – e.g. 2023 Canadian fire </a:t>
            </a:r>
            <a:br>
              <a:rPr lang="en-US" dirty="0">
                <a:solidFill>
                  <a:srgbClr val="003249"/>
                </a:solidFill>
              </a:rPr>
            </a:br>
            <a:r>
              <a:rPr lang="en-US" dirty="0">
                <a:solidFill>
                  <a:srgbClr val="003249"/>
                </a:solidFill>
              </a:rPr>
              <a:t>emissions were larger than most countries’ annual emissions.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3249"/>
                </a:solidFill>
              </a:rPr>
              <a:t>Provoke unusual impacts on environment and climate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3249"/>
                </a:solidFill>
              </a:rPr>
              <a:t>Investigate causes and impacts:</a:t>
            </a:r>
          </a:p>
          <a:p>
            <a:pPr marL="1067076" lvl="1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3249"/>
                </a:solidFill>
              </a:rPr>
              <a:t>Extreme impacts on carbon cycle</a:t>
            </a:r>
          </a:p>
          <a:p>
            <a:pPr marL="1067076" lvl="1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3249"/>
                </a:solidFill>
              </a:rPr>
              <a:t>Erosion and land cover change</a:t>
            </a:r>
          </a:p>
          <a:p>
            <a:pPr marL="1067076" lvl="1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3249"/>
                </a:solidFill>
              </a:rPr>
              <a:t>Air pollution and health impacts (ozone, aerosol)</a:t>
            </a:r>
          </a:p>
          <a:p>
            <a:pPr marL="1067076" lvl="1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3249"/>
                </a:solidFill>
              </a:rPr>
              <a:t>Pollution from runoff of lakes and coastal sea</a:t>
            </a:r>
          </a:p>
          <a:p>
            <a:pPr marL="1067076" lvl="1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3249"/>
                </a:solidFill>
              </a:rPr>
              <a:t>Stratospheric injection of aerosols (AU, 2020)</a:t>
            </a:r>
          </a:p>
          <a:p>
            <a:pPr marL="1067076" lvl="1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3249"/>
                </a:solidFill>
              </a:rPr>
              <a:t>Black carbon deposits on Glaciers and Ice Sheets</a:t>
            </a:r>
            <a:br>
              <a:rPr lang="en-US" dirty="0">
                <a:solidFill>
                  <a:srgbClr val="003249"/>
                </a:solidFill>
              </a:rPr>
            </a:br>
            <a:r>
              <a:rPr lang="en-US" dirty="0">
                <a:solidFill>
                  <a:srgbClr val="003249"/>
                </a:solidFill>
              </a:rPr>
              <a:t>accelerating ice melt.</a:t>
            </a:r>
          </a:p>
          <a:p>
            <a:pPr lvl="1">
              <a:lnSpc>
                <a:spcPct val="100000"/>
              </a:lnSpc>
            </a:pPr>
            <a:endParaRPr lang="en-US" dirty="0">
              <a:solidFill>
                <a:srgbClr val="003249"/>
              </a:solidFill>
            </a:endParaRP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3249"/>
                </a:solidFill>
              </a:rPr>
              <a:t>Can we model and predict them?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3249"/>
                </a:solidFill>
              </a:rPr>
              <a:t>Will they become more likely under future climate?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3249"/>
                </a:solidFill>
              </a:rPr>
              <a:t>Contribute to </a:t>
            </a:r>
            <a:r>
              <a:rPr lang="en-US" dirty="0" err="1">
                <a:solidFill>
                  <a:srgbClr val="003249"/>
                </a:solidFill>
              </a:rPr>
              <a:t>FireMIP</a:t>
            </a:r>
            <a:endParaRPr lang="en-US" dirty="0">
              <a:solidFill>
                <a:srgbClr val="003249"/>
              </a:solidFill>
            </a:endParaRP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7472FF5-6711-E7DB-0298-2B21338AC4B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06577" y="146187"/>
            <a:ext cx="3999161" cy="287247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ACDC039-F6E6-E05D-40B8-DFA42F543406}"/>
              </a:ext>
            </a:extLst>
          </p:cNvPr>
          <p:cNvSpPr txBox="1"/>
          <p:nvPr/>
        </p:nvSpPr>
        <p:spPr>
          <a:xfrm>
            <a:off x="7730836" y="3072982"/>
            <a:ext cx="44250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Canadian forest fire emissions 2023</a:t>
            </a:r>
            <a:br>
              <a:rPr lang="en-US" sz="1200" dirty="0"/>
            </a:br>
            <a:r>
              <a:rPr lang="en-US" sz="1200" dirty="0"/>
              <a:t>Byrne et al. 2024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507227E-1E9E-C8A5-4E7E-7FD67893DA7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2217" y="3546193"/>
            <a:ext cx="5283694" cy="2997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864115"/>
      </p:ext>
    </p:extLst>
  </p:cSld>
  <p:clrMapOvr>
    <a:masterClrMapping/>
  </p:clrMapOvr>
</p:sld>
</file>

<file path=ppt/theme/theme1.xml><?xml version="1.0" encoding="utf-8"?>
<a:theme xmlns:a="http://schemas.openxmlformats.org/drawingml/2006/main" name="ESA_Presentation_DARK">
  <a:themeElements>
    <a:clrScheme name="ESA Presentation 2020 Dark">
      <a:dk1>
        <a:srgbClr val="003249"/>
      </a:dk1>
      <a:lt1>
        <a:srgbClr val="FEFFFF"/>
      </a:lt1>
      <a:dk2>
        <a:srgbClr val="335E6E"/>
      </a:dk2>
      <a:lt2>
        <a:srgbClr val="E7E8E3"/>
      </a:lt2>
      <a:accent1>
        <a:srgbClr val="00AE9C"/>
      </a:accent1>
      <a:accent2>
        <a:srgbClr val="EC1A2F"/>
      </a:accent2>
      <a:accent3>
        <a:srgbClr val="FBAB18"/>
      </a:accent3>
      <a:accent4>
        <a:srgbClr val="009BDA"/>
      </a:accent4>
      <a:accent5>
        <a:srgbClr val="8096A6"/>
      </a:accent5>
      <a:accent6>
        <a:srgbClr val="E7E8E3"/>
      </a:accent6>
      <a:hlink>
        <a:srgbClr val="6DCFF6"/>
      </a:hlink>
      <a:folHlink>
        <a:srgbClr val="009BDA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20_ESA_Presentation.potx" id="{8967B6AB-2C75-400A-B182-0E6B80AF08E2}" vid="{9330923B-8557-418D-B6D0-2539E05C9992}"/>
    </a:ext>
  </a:extLst>
</a:theme>
</file>

<file path=ppt/theme/theme2.xml><?xml version="1.0" encoding="utf-8"?>
<a:theme xmlns:a="http://schemas.openxmlformats.org/drawingml/2006/main" name="ESA_Presentation_DARK_BG">
  <a:themeElements>
    <a:clrScheme name="ESA Presentation 2020 Dark">
      <a:dk1>
        <a:srgbClr val="003249"/>
      </a:dk1>
      <a:lt1>
        <a:srgbClr val="FEFFFF"/>
      </a:lt1>
      <a:dk2>
        <a:srgbClr val="335E6E"/>
      </a:dk2>
      <a:lt2>
        <a:srgbClr val="E7E8E3"/>
      </a:lt2>
      <a:accent1>
        <a:srgbClr val="00AE9C"/>
      </a:accent1>
      <a:accent2>
        <a:srgbClr val="EC1A2F"/>
      </a:accent2>
      <a:accent3>
        <a:srgbClr val="FBAB18"/>
      </a:accent3>
      <a:accent4>
        <a:srgbClr val="009BDA"/>
      </a:accent4>
      <a:accent5>
        <a:srgbClr val="8096A6"/>
      </a:accent5>
      <a:accent6>
        <a:srgbClr val="E7E8E3"/>
      </a:accent6>
      <a:hlink>
        <a:srgbClr val="6DCFF6"/>
      </a:hlink>
      <a:folHlink>
        <a:srgbClr val="009BDA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20_ESA_Presentation.potx" id="{8967B6AB-2C75-400A-B182-0E6B80AF08E2}" vid="{0DBC44A8-7EC4-4182-BF87-7936273255B5}"/>
    </a:ext>
  </a:extLst>
</a:theme>
</file>

<file path=ppt/theme/theme3.xml><?xml version="1.0" encoding="utf-8"?>
<a:theme xmlns:a="http://schemas.openxmlformats.org/drawingml/2006/main" name="ESA_Presentation_CLEAR">
  <a:themeElements>
    <a:clrScheme name="ESA Presentation 2020 Light">
      <a:dk1>
        <a:srgbClr val="003249"/>
      </a:dk1>
      <a:lt1>
        <a:srgbClr val="FEFFFF"/>
      </a:lt1>
      <a:dk2>
        <a:srgbClr val="335E6E"/>
      </a:dk2>
      <a:lt2>
        <a:srgbClr val="E7E8E3"/>
      </a:lt2>
      <a:accent1>
        <a:srgbClr val="75C8AE"/>
      </a:accent1>
      <a:accent2>
        <a:srgbClr val="F06669"/>
      </a:accent2>
      <a:accent3>
        <a:srgbClr val="FFCC4D"/>
      </a:accent3>
      <a:accent4>
        <a:srgbClr val="6DCFF6"/>
      </a:accent4>
      <a:accent5>
        <a:srgbClr val="8096A6"/>
      </a:accent5>
      <a:accent6>
        <a:srgbClr val="E7E8E3"/>
      </a:accent6>
      <a:hlink>
        <a:srgbClr val="009BDA"/>
      </a:hlink>
      <a:folHlink>
        <a:srgbClr val="75C8AE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20_ESA_Presentation.potx" id="{8967B6AB-2C75-400A-B182-0E6B80AF08E2}" vid="{5728CBC8-CAA7-4071-9A7F-DE59D54759B9}"/>
    </a:ext>
  </a:extLst>
</a:theme>
</file>

<file path=ppt/theme/theme4.xml><?xml version="1.0" encoding="utf-8"?>
<a:theme xmlns:a="http://schemas.openxmlformats.org/drawingml/2006/main" name="ESA_Presentation_CLEAR_BG">
  <a:themeElements>
    <a:clrScheme name="ESA Presentation 2020 Light">
      <a:dk1>
        <a:srgbClr val="003249"/>
      </a:dk1>
      <a:lt1>
        <a:srgbClr val="FEFFFF"/>
      </a:lt1>
      <a:dk2>
        <a:srgbClr val="335E6E"/>
      </a:dk2>
      <a:lt2>
        <a:srgbClr val="E7E8E3"/>
      </a:lt2>
      <a:accent1>
        <a:srgbClr val="75C8AE"/>
      </a:accent1>
      <a:accent2>
        <a:srgbClr val="F06669"/>
      </a:accent2>
      <a:accent3>
        <a:srgbClr val="FFCC4D"/>
      </a:accent3>
      <a:accent4>
        <a:srgbClr val="6DCFF6"/>
      </a:accent4>
      <a:accent5>
        <a:srgbClr val="8096A6"/>
      </a:accent5>
      <a:accent6>
        <a:srgbClr val="E7E8E3"/>
      </a:accent6>
      <a:hlink>
        <a:srgbClr val="009BDA"/>
      </a:hlink>
      <a:folHlink>
        <a:srgbClr val="75C8AE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20_ESA_Presentation.potx" id="{8967B6AB-2C75-400A-B182-0E6B80AF08E2}" vid="{1F39E543-2EA0-41BF-9658-26CFC9ECB450}"/>
    </a:ext>
  </a:ext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stribution xmlns="ddc99d1b-0883-4f2c-a8e6-6d8ebaa0e5d6" xsi:nil="true"/>
    <Organisational_x0020_entity xmlns="ddc99d1b-0883-4f2c-a8e6-6d8ebaa0e5d6" xsi:nil="true"/>
    <Document_x0020_Type xmlns="ddc99d1b-0883-4f2c-a8e6-6d8ebaa0e5d6">HO - Handout / Presentation</Document_x0020_Type>
    <Revision xmlns="http://schemas.microsoft.com/sharepoint/v3/fields">0</Revision>
    <IconOverlay xmlns="http://schemas.microsoft.com/sharepoint/v4" xsi:nil="true"/>
    <In_iShare xmlns="ddc99d1b-0883-4f2c-a8e6-6d8ebaa0e5d6">false</In_iShare>
    <Classification xmlns="ddc99d1b-0883-4f2c-a8e6-6d8ebaa0e5d6">ESA UNCLASSIFIED - For ESA Official Use Only</Classification>
    <Issue_x0020_Date xmlns="ddc99d1b-0883-4f2c-a8e6-6d8ebaa0e5d6">2020-08-04T22:00:00+00:00</Issue_x0020_Date>
    <Issue xmlns="ddc99d1b-0883-4f2c-a8e6-6d8ebaa0e5d6">0</Issue>
    <Reference xmlns="ddc99d1b-0883-4f2c-a8e6-6d8ebaa0e5d6" xsi:nil="true"/>
    <Assign_x0020_document_x0020_reference xmlns="ddc99d1b-0883-4f2c-a8e6-6d8ebaa0e5d6">false</Assign_x0020_document_x0020_reference>
    <Classification_x0020_Caveat xmlns="ddc99d1b-0883-4f2c-a8e6-6d8ebaa0e5d6" xsi:nil="true"/>
    <AutoSync xmlns="ddc99d1b-0883-4f2c-a8e6-6d8ebaa0e5d6">false</AutoSync>
    <Status xmlns="http://schemas.microsoft.com/sharepoint/v3/fields">N/A</Status>
    <_dlc_DocId xmlns="ddc99d1b-0883-4f2c-a8e6-6d8ebaa0e5d6">PKKMWAM5UKCP-1108600927-1287</_dlc_DocId>
    <_dlc_DocIdUrl xmlns="ddc99d1b-0883-4f2c-a8e6-6d8ebaa0e5d6">
      <Url>https://esateamsite.sso.esa.int/support/EOT2018/_layouts/15/DocIdRedir.aspx?ID=PKKMWAM5UKCP-1108600927-1287</Url>
      <Description>PKKMWAM5UKCP-1108600927-1287</Description>
    </_dlc_DocIdUrl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ESA_Documents" ma:contentTypeID="0x010100B93108F87DD4F24BAE6D0E809C37974D000FC206F40FA8F44792B0B25BFFF4A9D0" ma:contentTypeVersion="43" ma:contentTypeDescription="" ma:contentTypeScope="" ma:versionID="9b1703045571109d1041c6f1d6402cb6">
  <xsd:schema xmlns:xsd="http://www.w3.org/2001/XMLSchema" xmlns:xs="http://www.w3.org/2001/XMLSchema" xmlns:p="http://schemas.microsoft.com/office/2006/metadata/properties" xmlns:ns2="ddc99d1b-0883-4f2c-a8e6-6d8ebaa0e5d6" xmlns:ns3="http://schemas.microsoft.com/sharepoint/v3/fields" xmlns:ns4="http://schemas.microsoft.com/sharepoint/v4" targetNamespace="http://schemas.microsoft.com/office/2006/metadata/properties" ma:root="true" ma:fieldsID="8aee6ade98337e03742b7c59ef1ca971" ns2:_="" ns3:_="" ns4:_="">
    <xsd:import namespace="ddc99d1b-0883-4f2c-a8e6-6d8ebaa0e5d6"/>
    <xsd:import namespace="http://schemas.microsoft.com/sharepoint/v3/fields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Document_x0020_Type" minOccurs="0"/>
                <xsd:element ref="ns2:Reference" minOccurs="0"/>
                <xsd:element ref="ns2:Assign_x0020_document_x0020_reference" minOccurs="0"/>
                <xsd:element ref="ns2:Classification" minOccurs="0"/>
                <xsd:element ref="ns2:Classification_x0020_Caveat" minOccurs="0"/>
                <xsd:element ref="ns2:Issue_x0020_Date" minOccurs="0"/>
                <xsd:element ref="ns2:Issue" minOccurs="0"/>
                <xsd:element ref="ns3:Revision" minOccurs="0"/>
                <xsd:element ref="ns3:Status" minOccurs="0"/>
                <xsd:element ref="ns2:Distribution" minOccurs="0"/>
                <xsd:element ref="ns2:Organisational_x0020_entity" minOccurs="0"/>
                <xsd:element ref="ns2:_dlc_DocId" minOccurs="0"/>
                <xsd:element ref="ns2:_dlc_DocIdUrl" minOccurs="0"/>
                <xsd:element ref="ns2:_dlc_DocIdPersistId" minOccurs="0"/>
                <xsd:element ref="ns2:In_iShare" minOccurs="0"/>
                <xsd:element ref="ns2:AutoSync" minOccurs="0"/>
                <xsd:element ref="ns4:IconOverla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c99d1b-0883-4f2c-a8e6-6d8ebaa0e5d6" elementFormDefault="qualified">
    <xsd:import namespace="http://schemas.microsoft.com/office/2006/documentManagement/types"/>
    <xsd:import namespace="http://schemas.microsoft.com/office/infopath/2007/PartnerControls"/>
    <xsd:element name="Document_x0020_Type" ma:index="2" nillable="true" ma:displayName="Document Type" ma:format="Dropdown" ma:internalName="Document_x0020_Type">
      <xsd:simpleType>
        <xsd:restriction base="dms:Choice">
          <xsd:enumeration value="AD - Assumption Document"/>
          <xsd:enumeration value="AN - Analysis"/>
          <xsd:enumeration value="AO - Announcement of Opportunity"/>
          <xsd:enumeration value="AR - Article"/>
          <xsd:enumeration value="BR - Brochure"/>
          <xsd:enumeration value="CCN - Contract Change Notice"/>
          <xsd:enumeration value="CE - Certificate (Certificate / Statement of Conformance, etc.)"/>
          <xsd:enumeration value="CO - Contract / Rider"/>
          <xsd:enumeration value="CP - Change Proposal (Engineering / Document)"/>
          <xsd:enumeration value="CR - Change Request (Engineering / Configuration)"/>
          <xsd:enumeration value="CT - Cost Documents (Estimate / CaC / CtC, etc)"/>
          <xsd:enumeration value="DCR - Cost Documents (Estimate / CaC / CtC, etc)"/>
          <xsd:enumeration value="DD - Design Description / Document"/>
          <xsd:enumeration value="DEC - Declaration"/>
          <xsd:enumeration value="DN - Delivery Notice / Release Notice / Transfer Notice"/>
          <xsd:enumeration value="DP - Data Package"/>
          <xsd:enumeration value="DRD - Document Requirements Definition"/>
          <xsd:enumeration value="DW - Drawing / Diagram"/>
          <xsd:enumeration value="EM - E-mail"/>
          <xsd:enumeration value="EX - Executive Summary"/>
          <xsd:enumeration value="FAX - Fax"/>
          <xsd:enumeration value="FI - File (Software / Configuration / Network)"/>
          <xsd:enumeration value="HO - Handout / Presentation"/>
          <xsd:enumeration value="IF - Interface Requirement / Specification / Interface Control Document / EID"/>
          <xsd:enumeration value="INS - Instruction"/>
          <xsd:enumeration value="ITT - Invitation to Tender"/>
          <xsd:enumeration value="LB - Logbook"/>
          <xsd:enumeration value="LE - Letter"/>
          <xsd:enumeration value="LEG - Legal Text"/>
          <xsd:enumeration value="LI - List"/>
          <xsd:enumeration value="MAN - Manual / User Guide / Handbook"/>
          <xsd:enumeration value="MIN - Minutes of Meeting"/>
          <xsd:enumeration value="ML - Model"/>
          <xsd:enumeration value="MO - Memorandum"/>
          <xsd:enumeration value="MOU - Agreement / Memorandum of Understanding"/>
          <xsd:enumeration value="MX - Matrix / Compliance"/>
          <xsd:enumeration value="NC - Non-Conformance"/>
          <xsd:enumeration value="NDA - Non-disclosure agreement"/>
          <xsd:enumeration value="OD - Operations Document"/>
          <xsd:enumeration value="OJ - Agenda"/>
          <xsd:enumeration value="PG - Progress Report / Status Report"/>
          <xsd:enumeration value="PL - Plan"/>
          <xsd:enumeration value="PO - Proposal"/>
          <xsd:enumeration value="POL - Policy Document"/>
          <xsd:enumeration value="PR - Procedure"/>
          <xsd:enumeration value="PT - Product Tree"/>
          <xsd:enumeration value="RD - Request for Deviation"/>
          <xsd:enumeration value="REC - Record"/>
          <xsd:enumeration value="REG - Regulation"/>
          <xsd:enumeration value="RES - Resolution"/>
          <xsd:enumeration value="RFQ - Request for Quotation"/>
          <xsd:enumeration value="RP - Report (Technical, Budget, Cost, Manpower, Travel, Audit, etc.)"/>
          <xsd:enumeration value="RS - Requirement Document / Specification (System, Subsystem, Unit, Equipment level)"/>
          <xsd:enumeration value="RW - Request for Waiver"/>
          <xsd:enumeration value="SC - Schedule / Network / Barchart / Chart"/>
          <xsd:enumeration value="SLA - Service Level Agreement"/>
          <xsd:enumeration value="SOW - Statement of Work"/>
          <xsd:enumeration value="SP - Specifications"/>
          <xsd:enumeration value="ST - Standards"/>
          <xsd:enumeration value="TC - Tender Conditions"/>
          <xsd:enumeration value="TN - Technical Note"/>
          <xsd:enumeration value="TOR - Terms of Reference"/>
          <xsd:enumeration value="TP - Test Procedure/Test Plan"/>
          <xsd:enumeration value="TR - Test Report / Test Result"/>
          <xsd:enumeration value="TS - Test Specification"/>
          <xsd:enumeration value="VC - Verification Control Document"/>
          <xsd:enumeration value="WBS - Work Breakdown Structure"/>
          <xsd:enumeration value="WI - Work Instruction"/>
          <xsd:enumeration value="WP - Working Paper"/>
          <xsd:enumeration value="WPD - Work Package Description"/>
          <xsd:enumeration value="AD"/>
          <xsd:enumeration value="AN"/>
          <xsd:enumeration value="AO"/>
          <xsd:enumeration value="AR"/>
          <xsd:enumeration value="BR"/>
          <xsd:enumeration value="CE"/>
          <xsd:enumeration value="CCN"/>
          <xsd:enumeration value="CO"/>
          <xsd:enumeration value="CP"/>
          <xsd:enumeration value="CR"/>
          <xsd:enumeration value="CT"/>
          <xsd:enumeration value="DEC"/>
          <xsd:enumeration value="DCR"/>
          <xsd:enumeration value="DD"/>
          <xsd:enumeration value="DN"/>
          <xsd:enumeration value="DP"/>
          <xsd:enumeration value="DRD"/>
          <xsd:enumeration value="DW"/>
          <xsd:enumeration value="EM"/>
          <xsd:enumeration value="EX"/>
          <xsd:enumeration value="FI"/>
          <xsd:enumeration value="FAX"/>
          <xsd:enumeration value="HO"/>
          <xsd:enumeration value="IF"/>
          <xsd:enumeration value="INS"/>
          <xsd:enumeration value="ITT"/>
          <xsd:enumeration value="LB"/>
          <xsd:enumeration value="LE"/>
          <xsd:enumeration value="LEG"/>
          <xsd:enumeration value="LI"/>
          <xsd:enumeration value="MAN"/>
          <xsd:enumeration value="ML"/>
          <xsd:enumeration value="MIN"/>
          <xsd:enumeration value="MO"/>
          <xsd:enumeration value="MOU"/>
          <xsd:enumeration value="MX"/>
          <xsd:enumeration value="NC"/>
          <xsd:enumeration value="NDA"/>
          <xsd:enumeration value="OD"/>
          <xsd:enumeration value="OJ"/>
          <xsd:enumeration value="POL"/>
          <xsd:enumeration value="PG"/>
          <xsd:enumeration value="PL"/>
          <xsd:enumeration value="PO"/>
          <xsd:enumeration value="PR"/>
          <xsd:enumeration value="PT"/>
          <xsd:enumeration value="REG"/>
          <xsd:enumeration value="RD"/>
          <xsd:enumeration value="REC"/>
          <xsd:enumeration value="RP"/>
          <xsd:enumeration value="RFQ"/>
          <xsd:enumeration value="RS"/>
          <xsd:enumeration value="RW"/>
          <xsd:enumeration value="RES"/>
          <xsd:enumeration value="SC"/>
          <xsd:enumeration value="SLA"/>
          <xsd:enumeration value="SP"/>
          <xsd:enumeration value="ST"/>
          <xsd:enumeration value="SOW"/>
          <xsd:enumeration value="TC"/>
          <xsd:enumeration value="TOR"/>
          <xsd:enumeration value="TN"/>
          <xsd:enumeration value="TP"/>
          <xsd:enumeration value="TR"/>
          <xsd:enumeration value="TS"/>
          <xsd:enumeration value="VC"/>
          <xsd:enumeration value="WBS"/>
          <xsd:enumeration value="WI"/>
          <xsd:enumeration value="WP"/>
          <xsd:enumeration value="WPD"/>
        </xsd:restriction>
      </xsd:simpleType>
    </xsd:element>
    <xsd:element name="Reference" ma:index="3" nillable="true" ma:displayName="Reference" ma:internalName="Reference">
      <xsd:simpleType>
        <xsd:restriction base="dms:Text">
          <xsd:maxLength value="255"/>
        </xsd:restriction>
      </xsd:simpleType>
    </xsd:element>
    <xsd:element name="Assign_x0020_document_x0020_reference" ma:index="4" nillable="true" ma:displayName="Assign document reference" ma:default="0" ma:internalName="Assign_x0020_document_x0020_reference">
      <xsd:simpleType>
        <xsd:restriction base="dms:Boolean"/>
      </xsd:simpleType>
    </xsd:element>
    <xsd:element name="Classification" ma:index="6" nillable="true" ma:displayName="Classification" ma:format="Dropdown" ma:internalName="Classification" ma:readOnly="false">
      <xsd:simpleType>
        <xsd:restriction base="dms:Choice">
          <xsd:enumeration value="ESA UNCLASSIFIED – Releasable to the Public"/>
          <xsd:enumeration value="ESA UNCLASSIFIED – For ESA Official Use Only"/>
          <xsd:enumeration value="ESA UNCLASSIFIED – Limited Distribution"/>
          <xsd:enumeration value="ESA UNCLASSIFIED – Sensitive Personal Data"/>
          <xsd:enumeration value="ESA UNCLASSIFIED - For Official Use"/>
          <xsd:enumeration value="ESA UNCLASSIFIED - For Internal Use"/>
          <xsd:enumeration value="ESA UNCLASSIFIED - Proprietary Information"/>
          <xsd:enumeration value="ESA UNCLASSIFIED - Personnel in Confidence"/>
          <xsd:enumeration value="ESA UNCLASSIFIED - Medical in Confidence"/>
          <xsd:enumeration value="ESA UNCLASSIFIED ITT - For Internal Use - Limited Distribution"/>
          <xsd:enumeration value="ESA UNCLASSIFIED TEB - For Internal Use - Limited Distribution"/>
          <xsd:enumeration value="ESA UNCLASSIFIED - Proprietary Information - Limited Distribution"/>
          <xsd:enumeration value="ESA Unclassified – For Official Use – Privileged – OBSOLETE"/>
          <xsd:enumeration value="ESA Unclassified – For Internal Use – Privileged – OBSOLETE"/>
          <xsd:enumeration value="ESA Unclassified – Proprietary Information – Privileged – OBSOLETE"/>
          <xsd:enumeration value="Non-ESA document"/>
          <xsd:enumeration value="Non-ESA document - Proprietary Information"/>
          <xsd:enumeration value="ESA Restricted – OBSOLETE"/>
          <xsd:enumeration value="ESA Confidential – OBSOLETE"/>
          <xsd:enumeration value="ESA Secret – OBSOLETE"/>
        </xsd:restriction>
      </xsd:simpleType>
    </xsd:element>
    <xsd:element name="Classification_x0020_Caveat" ma:index="7" nillable="true" ma:displayName="Classification Caveat" ma:description="Please use this field only in case of documents classified as &quot;For Internal Use&quot; and &quot;Proprietary Information&quot;" ma:internalName="Classification_x0020_Caveat">
      <xsd:simpleType>
        <xsd:restriction base="dms:Text">
          <xsd:maxLength value="255"/>
        </xsd:restriction>
      </xsd:simpleType>
    </xsd:element>
    <xsd:element name="Issue_x0020_Date" ma:index="8" nillable="true" ma:displayName="Issue Date" ma:format="DateOnly" ma:internalName="Issue_x0020_Date">
      <xsd:simpleType>
        <xsd:restriction base="dms:DateTime"/>
      </xsd:simpleType>
    </xsd:element>
    <xsd:element name="Issue" ma:index="9" nillable="true" ma:displayName="Issue" ma:internalName="Issue">
      <xsd:simpleType>
        <xsd:restriction base="dms:Text">
          <xsd:maxLength value="4"/>
        </xsd:restriction>
      </xsd:simpleType>
    </xsd:element>
    <xsd:element name="Distribution" ma:index="12" nillable="true" ma:displayName="Distribution" ma:internalName="Distribution">
      <xsd:simpleType>
        <xsd:restriction base="dms:Text">
          <xsd:maxLength value="255"/>
        </xsd:restriction>
      </xsd:simpleType>
    </xsd:element>
    <xsd:element name="Organisational_x0020_entity" ma:index="13" nillable="true" ma:displayName="Organisational entity" ma:internalName="Organisational_x0020_entity">
      <xsd:simpleType>
        <xsd:restriction base="dms:Text">
          <xsd:maxLength value="255"/>
        </xsd:restriction>
      </xsd:simpleType>
    </xsd:element>
    <xsd:element name="_dlc_DocId" ma:index="22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23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4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In_iShare" ma:index="25" nillable="true" ma:displayName="In_iShare" ma:default="0" ma:internalName="In_iShare">
      <xsd:simpleType>
        <xsd:restriction base="dms:Boolean"/>
      </xsd:simpleType>
    </xsd:element>
    <xsd:element name="AutoSync" ma:index="26" nillable="true" ma:displayName="AutoSync" ma:default="0" ma:internalName="AutoSync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Revision" ma:index="10" nillable="true" ma:displayName="Revision" ma:internalName="Revision">
      <xsd:simpleType>
        <xsd:restriction base="dms:Text">
          <xsd:maxLength value="4"/>
        </xsd:restriction>
      </xsd:simpleType>
    </xsd:element>
    <xsd:element name="Status" ma:index="11" nillable="true" ma:displayName="Status" ma:format="Dropdown" ma:internalName="Status">
      <xsd:simpleType>
        <xsd:restriction base="dms:Choice">
          <xsd:enumeration value="N/A"/>
          <xsd:enumeration value="For Information Only"/>
          <xsd:enumeration value="Draft"/>
          <xsd:enumeration value="Under Review"/>
          <xsd:enumeration value="Approved"/>
          <xsd:enumeration value="ESA Approved"/>
          <xsd:enumeration value="Issued"/>
          <xsd:enumeration value="Rejected"/>
          <xsd:enumeration value="Withdrawn"/>
          <xsd:enumeration value="Supersed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27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5" ma:displayName="Author"/>
        <xsd:element ref="dcterms:created" minOccurs="0" maxOccurs="1"/>
        <xsd:element ref="dc:identifier" minOccurs="0" maxOccurs="1"/>
        <xsd:element name="contentType" minOccurs="0" maxOccurs="1" type="xsd:string" ma:index="17" ma:displayName="Content Type"/>
        <xsd:element ref="dc:title" minOccurs="0" maxOccurs="1" ma:index="1" ma:displayName="Title"/>
        <xsd:element ref="dc:subject" minOccurs="0" maxOccurs="1"/>
        <xsd:element ref="dc:description" minOccurs="0" maxOccurs="1" ma:index="15" ma:displayName="Comments"/>
        <xsd:element name="keywords" minOccurs="0" maxOccurs="1" type="xsd:string" ma:index="1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D573401-998D-45E4-9CC0-0B59B0B357BD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548D79E0-F545-4A75-B39D-7B8AF1D9BA8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E22279E-2C4C-4C93-8498-455A58D1433E}">
  <ds:schemaRefs>
    <ds:schemaRef ds:uri="http://schemas.microsoft.com/sharepoint/v4"/>
    <ds:schemaRef ds:uri="http://schemas.microsoft.com/sharepoint/v3/fields"/>
    <ds:schemaRef ds:uri="http://schemas.microsoft.com/office/2006/documentManagement/types"/>
    <ds:schemaRef ds:uri="ddc99d1b-0883-4f2c-a8e6-6d8ebaa0e5d6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http://www.w3.org/XML/1998/namespace"/>
    <ds:schemaRef ds:uri="http://schemas.microsoft.com/office/2006/metadata/properties"/>
    <ds:schemaRef ds:uri="http://purl.org/dc/dcmitype/"/>
    <ds:schemaRef ds:uri="http://purl.org/dc/terms/"/>
  </ds:schemaRefs>
</ds:datastoreItem>
</file>

<file path=customXml/itemProps4.xml><?xml version="1.0" encoding="utf-8"?>
<ds:datastoreItem xmlns:ds="http://schemas.openxmlformats.org/officeDocument/2006/customXml" ds:itemID="{3783E3FC-67DA-4725-BDDF-DC15FF75603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dc99d1b-0883-4f2c-a8e6-6d8ebaa0e5d6"/>
    <ds:schemaRef ds:uri="http://schemas.microsoft.com/sharepoint/v3/fields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3976fa30-1907-4356-8241-62ea5e1c0256}" enabled="1" method="Standard" siteId="{9a5cacd0-2bef-4dd7-ac5c-7ebe1f54f495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ESA_Presentation_DARK</Template>
  <TotalTime>1669</TotalTime>
  <Words>963</Words>
  <Application>Microsoft Macintosh PowerPoint</Application>
  <PresentationFormat>Custom</PresentationFormat>
  <Paragraphs>189</Paragraphs>
  <Slides>11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11</vt:i4>
      </vt:variant>
    </vt:vector>
  </HeadingPairs>
  <TitlesOfParts>
    <vt:vector size="22" baseType="lpstr">
      <vt:lpstr>Arial</vt:lpstr>
      <vt:lpstr>Calibri</vt:lpstr>
      <vt:lpstr>ESAnotes</vt:lpstr>
      <vt:lpstr>Georgia</vt:lpstr>
      <vt:lpstr>Plus Jakarta Sans</vt:lpstr>
      <vt:lpstr>Verdana</vt:lpstr>
      <vt:lpstr>Wingdings</vt:lpstr>
      <vt:lpstr>ESA_Presentation_DARK</vt:lpstr>
      <vt:lpstr>ESA_Presentation_DARK_BG</vt:lpstr>
      <vt:lpstr>ESA_Presentation_CLEAR</vt:lpstr>
      <vt:lpstr>ESA_Presentation_CLEAR_BG</vt:lpstr>
      <vt:lpstr>PowerPoint Presentation</vt:lpstr>
      <vt:lpstr>ESA Climate Change Initiative (CCI)</vt:lpstr>
      <vt:lpstr>ESA Climate Change Initiative (CCI)</vt:lpstr>
      <vt:lpstr>CCI Data Access</vt:lpstr>
      <vt:lpstr>Applications: Climate Model Benchmarking</vt:lpstr>
      <vt:lpstr>Applications: Permafrost Vulnerability</vt:lpstr>
      <vt:lpstr>Application: Improving Land Surface Modelling</vt:lpstr>
      <vt:lpstr>Application: Tropical Wetland Methane Emissions</vt:lpstr>
      <vt:lpstr>New project: Xfires - Extreme Fires</vt:lpstr>
      <vt:lpstr>New project: MOTECUSOMA - Earth Energy Imbalance</vt:lpstr>
      <vt:lpstr>Conclusions</vt:lpstr>
    </vt:vector>
  </TitlesOfParts>
  <Manager/>
  <Company>ESA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LST in ESA's Climate Change Initiative</dc:title>
  <dc:subject>LST in ESA's Climate Change Initiative</dc:subject>
  <dc:creator>Simon Pinnock</dc:creator>
  <cp:keywords/>
  <dc:description/>
  <cp:lastModifiedBy>Simon Pinnock</cp:lastModifiedBy>
  <cp:revision>2</cp:revision>
  <cp:lastPrinted>2008-08-26T16:26:23Z</cp:lastPrinted>
  <dcterms:created xsi:type="dcterms:W3CDTF">2024-12-02T20:32:38Z</dcterms:created>
  <dcterms:modified xsi:type="dcterms:W3CDTF">2024-12-04T21:18:00Z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Title">
    <vt:lpwstr>TITLE OF PRESENTATION</vt:lpwstr>
  </property>
  <property fmtid="{D5CDD505-2E9C-101B-9397-08002B2CF9AE}" pid="3" name="PSubtitle">
    <vt:lpwstr>TITLE OF PRESENTATION</vt:lpwstr>
  </property>
  <property fmtid="{D5CDD505-2E9C-101B-9397-08002B2CF9AE}" pid="4" name="PAuthor">
    <vt:lpwstr>Simon Pinnock</vt:lpwstr>
  </property>
  <property fmtid="{D5CDD505-2E9C-101B-9397-08002B2CF9AE}" pid="5" name="PPlace">
    <vt:lpwstr/>
  </property>
  <property fmtid="{D5CDD505-2E9C-101B-9397-08002B2CF9AE}" pid="6" name="PDate">
    <vt:lpwstr>DD/MM/YYYY</vt:lpwstr>
  </property>
  <property fmtid="{D5CDD505-2E9C-101B-9397-08002B2CF9AE}" pid="7" name="PProgramme">
    <vt:lpwstr/>
  </property>
  <property fmtid="{D5CDD505-2E9C-101B-9397-08002B2CF9AE}" pid="8" name="PEmail">
    <vt:lpwstr/>
  </property>
  <property fmtid="{D5CDD505-2E9C-101B-9397-08002B2CF9AE}" pid="9" name="PClassification">
    <vt:lpwstr>ESA UNCLASSIFIED – For Official Use</vt:lpwstr>
  </property>
  <property fmtid="{D5CDD505-2E9C-101B-9397-08002B2CF9AE}" pid="10" name="POptionButton1">
    <vt:bool>true</vt:bool>
  </property>
  <property fmtid="{D5CDD505-2E9C-101B-9397-08002B2CF9AE}" pid="11" name="POptionButton2">
    <vt:bool>false</vt:bool>
  </property>
  <property fmtid="{D5CDD505-2E9C-101B-9397-08002B2CF9AE}" pid="12" name="ESAVersion">
    <vt:lpwstr>5GV2.0</vt:lpwstr>
  </property>
  <property fmtid="{D5CDD505-2E9C-101B-9397-08002B2CF9AE}" pid="13" name="ShowESADialog1">
    <vt:bool>true</vt:bool>
  </property>
  <property fmtid="{D5CDD505-2E9C-101B-9397-08002B2CF9AE}" pid="14" name="ContentTypeId">
    <vt:lpwstr>0x010100B93108F87DD4F24BAE6D0E809C37974D000FC206F40FA8F44792B0B25BFFF4A9D0</vt:lpwstr>
  </property>
  <property fmtid="{D5CDD505-2E9C-101B-9397-08002B2CF9AE}" pid="15" name="Document Type">
    <vt:lpwstr>HO - Handout / Presentation</vt:lpwstr>
  </property>
  <property fmtid="{D5CDD505-2E9C-101B-9397-08002B2CF9AE}" pid="16" name="Reference">
    <vt:lpwstr/>
  </property>
  <property fmtid="{D5CDD505-2E9C-101B-9397-08002B2CF9AE}" pid="17" name="Classification">
    <vt:lpwstr>ESA UNCLASSIFIED – For ESA Official Use Only</vt:lpwstr>
  </property>
  <property fmtid="{D5CDD505-2E9C-101B-9397-08002B2CF9AE}" pid="18" name="Classification Caveat">
    <vt:lpwstr/>
  </property>
  <property fmtid="{D5CDD505-2E9C-101B-9397-08002B2CF9AE}" pid="19" name="Status">
    <vt:lpwstr/>
  </property>
  <property fmtid="{D5CDD505-2E9C-101B-9397-08002B2CF9AE}" pid="20" name="bmsSiteName">
    <vt:lpwstr/>
  </property>
  <property fmtid="{D5CDD505-2E9C-101B-9397-08002B2CF9AE}" pid="21" name="Originating Organisation">
    <vt:lpwstr/>
  </property>
  <property fmtid="{D5CDD505-2E9C-101B-9397-08002B2CF9AE}" pid="22" name="Distribution">
    <vt:lpwstr/>
  </property>
  <property fmtid="{D5CDD505-2E9C-101B-9397-08002B2CF9AE}" pid="23" name="bmsSitename2">
    <vt:lpwstr/>
  </property>
  <property fmtid="{D5CDD505-2E9C-101B-9397-08002B2CF9AE}" pid="24" name="bmsAddress">
    <vt:lpwstr/>
  </property>
  <property fmtid="{D5CDD505-2E9C-101B-9397-08002B2CF9AE}" pid="25" name="bmsPlace">
    <vt:lpwstr/>
  </property>
  <property fmtid="{D5CDD505-2E9C-101B-9397-08002B2CF9AE}" pid="26" name="bmsPhoneFax">
    <vt:lpwstr/>
  </property>
  <property fmtid="{D5CDD505-2E9C-101B-9397-08002B2CF9AE}" pid="27" name="Issue">
    <vt:i4>0</vt:i4>
  </property>
  <property fmtid="{D5CDD505-2E9C-101B-9397-08002B2CF9AE}" pid="28" name="Revision">
    <vt:i4>0</vt:i4>
  </property>
  <property fmtid="{D5CDD505-2E9C-101B-9397-08002B2CF9AE}" pid="29" name="Issue Date">
    <vt:filetime>2024-12-05T00:00:00Z</vt:filetime>
  </property>
  <property fmtid="{D5CDD505-2E9C-101B-9397-08002B2CF9AE}" pid="30" name="Organisational_x0020_entity">
    <vt:lpwstr/>
  </property>
  <property fmtid="{D5CDD505-2E9C-101B-9397-08002B2CF9AE}" pid="31" name="_dlc_DocIdItemGuid">
    <vt:lpwstr>8efe0189-68e5-46b3-80c8-078d88a4045d</vt:lpwstr>
  </property>
  <property fmtid="{D5CDD505-2E9C-101B-9397-08002B2CF9AE}" pid="32" name="Organisational entity">
    <vt:lpwstr/>
  </property>
  <property fmtid="{D5CDD505-2E9C-101B-9397-08002B2CF9AE}" pid="33" name="IconOverlay">
    <vt:lpwstr/>
  </property>
  <property fmtid="{D5CDD505-2E9C-101B-9397-08002B2CF9AE}" pid="34" name="Document ID Value">
    <vt:lpwstr>PKKMWAM5UKCP-1108600927-1287</vt:lpwstr>
  </property>
  <property fmtid="{D5CDD505-2E9C-101B-9397-08002B2CF9AE}" pid="35" name="MSIP_Label_3976fa30-1907-4356-8241-62ea5e1c0256_Enabled">
    <vt:lpwstr>true</vt:lpwstr>
  </property>
  <property fmtid="{D5CDD505-2E9C-101B-9397-08002B2CF9AE}" pid="36" name="MSIP_Label_3976fa30-1907-4356-8241-62ea5e1c0256_SetDate">
    <vt:lpwstr>2020-09-30T12:03:24Z</vt:lpwstr>
  </property>
  <property fmtid="{D5CDD505-2E9C-101B-9397-08002B2CF9AE}" pid="37" name="MSIP_Label_3976fa30-1907-4356-8241-62ea5e1c0256_Method">
    <vt:lpwstr>Standard</vt:lpwstr>
  </property>
  <property fmtid="{D5CDD505-2E9C-101B-9397-08002B2CF9AE}" pid="38" name="MSIP_Label_3976fa30-1907-4356-8241-62ea5e1c0256_Name">
    <vt:lpwstr>ESA UNCLASSIFIED – For ESA Official Use Only</vt:lpwstr>
  </property>
  <property fmtid="{D5CDD505-2E9C-101B-9397-08002B2CF9AE}" pid="39" name="MSIP_Label_3976fa30-1907-4356-8241-62ea5e1c0256_SiteId">
    <vt:lpwstr>9a5cacd0-2bef-4dd7-ac5c-7ebe1f54f495</vt:lpwstr>
  </property>
  <property fmtid="{D5CDD505-2E9C-101B-9397-08002B2CF9AE}" pid="40" name="MSIP_Label_3976fa30-1907-4356-8241-62ea5e1c0256_ActionId">
    <vt:lpwstr>12cffb5a-e4fd-4993-a937-3b8906224a24</vt:lpwstr>
  </property>
  <property fmtid="{D5CDD505-2E9C-101B-9397-08002B2CF9AE}" pid="41" name="MSIP_Label_3976fa30-1907-4356-8241-62ea5e1c0256_ContentBits">
    <vt:lpwstr>0</vt:lpwstr>
  </property>
</Properties>
</file>