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5"/>
  </p:sldMasterIdLst>
  <p:notesMasterIdLst>
    <p:notesMasterId r:id="rId21"/>
  </p:notesMasterIdLst>
  <p:handoutMasterIdLst>
    <p:handoutMasterId r:id="rId22"/>
  </p:handoutMasterIdLst>
  <p:sldIdLst>
    <p:sldId id="256" r:id="rId6"/>
    <p:sldId id="258" r:id="rId7"/>
    <p:sldId id="259" r:id="rId8"/>
    <p:sldId id="261" r:id="rId9"/>
    <p:sldId id="260" r:id="rId10"/>
    <p:sldId id="262" r:id="rId11"/>
    <p:sldId id="268" r:id="rId12"/>
    <p:sldId id="271" r:id="rId13"/>
    <p:sldId id="269" r:id="rId14"/>
    <p:sldId id="270" r:id="rId15"/>
    <p:sldId id="272" r:id="rId16"/>
    <p:sldId id="273" r:id="rId17"/>
    <p:sldId id="274" r:id="rId18"/>
    <p:sldId id="266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7EB0"/>
    <a:srgbClr val="041E5D"/>
    <a:srgbClr val="DE0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9BC9C9-D39C-4447-83DD-8AFFAF880095}" v="28" dt="2022-09-26T16:55:17.6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56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2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zie Good" userId="6781c18b-e49e-4918-96ed-f7dc03545375" providerId="ADAL" clId="{9E9BC9C9-D39C-4447-83DD-8AFFAF880095}"/>
    <pc:docChg chg="undo custSel addSld delSld modSld sldOrd modMainMaster">
      <pc:chgData name="Lizzie Good" userId="6781c18b-e49e-4918-96ed-f7dc03545375" providerId="ADAL" clId="{9E9BC9C9-D39C-4447-83DD-8AFFAF880095}" dt="2022-09-26T16:58:12.025" v="4746" actId="6549"/>
      <pc:docMkLst>
        <pc:docMk/>
      </pc:docMkLst>
      <pc:sldChg chg="modSp mod">
        <pc:chgData name="Lizzie Good" userId="6781c18b-e49e-4918-96ed-f7dc03545375" providerId="ADAL" clId="{9E9BC9C9-D39C-4447-83DD-8AFFAF880095}" dt="2022-09-26T15:21:50.059" v="59" actId="33524"/>
        <pc:sldMkLst>
          <pc:docMk/>
          <pc:sldMk cId="3327313800" sldId="258"/>
        </pc:sldMkLst>
        <pc:spChg chg="mod">
          <ac:chgData name="Lizzie Good" userId="6781c18b-e49e-4918-96ed-f7dc03545375" providerId="ADAL" clId="{9E9BC9C9-D39C-4447-83DD-8AFFAF880095}" dt="2022-09-26T15:21:50.059" v="59" actId="33524"/>
          <ac:spMkLst>
            <pc:docMk/>
            <pc:sldMk cId="3327313800" sldId="258"/>
            <ac:spMk id="3" creationId="{00000000-0000-0000-0000-000000000000}"/>
          </ac:spMkLst>
        </pc:spChg>
      </pc:sldChg>
      <pc:sldChg chg="modSp mod">
        <pc:chgData name="Lizzie Good" userId="6781c18b-e49e-4918-96ed-f7dc03545375" providerId="ADAL" clId="{9E9BC9C9-D39C-4447-83DD-8AFFAF880095}" dt="2022-09-26T16:47:13.743" v="3607" actId="1076"/>
        <pc:sldMkLst>
          <pc:docMk/>
          <pc:sldMk cId="3020298307" sldId="259"/>
        </pc:sldMkLst>
        <pc:spChg chg="mod">
          <ac:chgData name="Lizzie Good" userId="6781c18b-e49e-4918-96ed-f7dc03545375" providerId="ADAL" clId="{9E9BC9C9-D39C-4447-83DD-8AFFAF880095}" dt="2022-09-26T15:38:27.137" v="740" actId="20577"/>
          <ac:spMkLst>
            <pc:docMk/>
            <pc:sldMk cId="3020298307" sldId="259"/>
            <ac:spMk id="2" creationId="{27C12DA0-CBA0-4925-A23E-A2DC473F9C1B}"/>
          </ac:spMkLst>
        </pc:spChg>
        <pc:spChg chg="mod">
          <ac:chgData name="Lizzie Good" userId="6781c18b-e49e-4918-96ed-f7dc03545375" providerId="ADAL" clId="{9E9BC9C9-D39C-4447-83DD-8AFFAF880095}" dt="2022-09-26T16:47:09.025" v="3606" actId="1036"/>
          <ac:spMkLst>
            <pc:docMk/>
            <pc:sldMk cId="3020298307" sldId="259"/>
            <ac:spMk id="3" creationId="{D99C4EA5-B26F-4E52-9340-CE6609A733FD}"/>
          </ac:spMkLst>
        </pc:spChg>
        <pc:spChg chg="mod">
          <ac:chgData name="Lizzie Good" userId="6781c18b-e49e-4918-96ed-f7dc03545375" providerId="ADAL" clId="{9E9BC9C9-D39C-4447-83DD-8AFFAF880095}" dt="2022-09-26T16:47:13.743" v="3607" actId="1076"/>
          <ac:spMkLst>
            <pc:docMk/>
            <pc:sldMk cId="3020298307" sldId="259"/>
            <ac:spMk id="4" creationId="{6CEC1D83-1753-4F4A-B8C0-352C14D5B9C6}"/>
          </ac:spMkLst>
        </pc:spChg>
      </pc:sldChg>
      <pc:sldChg chg="modSp mod">
        <pc:chgData name="Lizzie Good" userId="6781c18b-e49e-4918-96ed-f7dc03545375" providerId="ADAL" clId="{9E9BC9C9-D39C-4447-83DD-8AFFAF880095}" dt="2022-09-26T16:33:18.516" v="2394" actId="20577"/>
        <pc:sldMkLst>
          <pc:docMk/>
          <pc:sldMk cId="3707401871" sldId="260"/>
        </pc:sldMkLst>
        <pc:spChg chg="mod">
          <ac:chgData name="Lizzie Good" userId="6781c18b-e49e-4918-96ed-f7dc03545375" providerId="ADAL" clId="{9E9BC9C9-D39C-4447-83DD-8AFFAF880095}" dt="2022-09-26T16:33:18.516" v="2394" actId="20577"/>
          <ac:spMkLst>
            <pc:docMk/>
            <pc:sldMk cId="3707401871" sldId="260"/>
            <ac:spMk id="3" creationId="{226F3C1E-8BB3-4DA8-84AE-5988BA88F1C4}"/>
          </ac:spMkLst>
        </pc:spChg>
      </pc:sldChg>
      <pc:sldChg chg="addSp delSp modSp mod delAnim">
        <pc:chgData name="Lizzie Good" userId="6781c18b-e49e-4918-96ed-f7dc03545375" providerId="ADAL" clId="{9E9BC9C9-D39C-4447-83DD-8AFFAF880095}" dt="2022-09-26T16:58:12.025" v="4746" actId="6549"/>
        <pc:sldMkLst>
          <pc:docMk/>
          <pc:sldMk cId="318190334" sldId="262"/>
        </pc:sldMkLst>
        <pc:spChg chg="mod">
          <ac:chgData name="Lizzie Good" userId="6781c18b-e49e-4918-96ed-f7dc03545375" providerId="ADAL" clId="{9E9BC9C9-D39C-4447-83DD-8AFFAF880095}" dt="2022-09-26T16:11:56.259" v="1269" actId="20577"/>
          <ac:spMkLst>
            <pc:docMk/>
            <pc:sldMk cId="318190334" sldId="262"/>
            <ac:spMk id="2" creationId="{83A2DE52-40BA-409E-8BA1-DA195E9E7C2F}"/>
          </ac:spMkLst>
        </pc:spChg>
        <pc:spChg chg="mod">
          <ac:chgData name="Lizzie Good" userId="6781c18b-e49e-4918-96ed-f7dc03545375" providerId="ADAL" clId="{9E9BC9C9-D39C-4447-83DD-8AFFAF880095}" dt="2022-09-26T16:58:12.025" v="4746" actId="6549"/>
          <ac:spMkLst>
            <pc:docMk/>
            <pc:sldMk cId="318190334" sldId="262"/>
            <ac:spMk id="3" creationId="{73EE79A5-6A6E-4467-B85B-3FAB4F963C8E}"/>
          </ac:spMkLst>
        </pc:spChg>
        <pc:spChg chg="del">
          <ac:chgData name="Lizzie Good" userId="6781c18b-e49e-4918-96ed-f7dc03545375" providerId="ADAL" clId="{9E9BC9C9-D39C-4447-83DD-8AFFAF880095}" dt="2022-09-26T15:40:54.016" v="813" actId="478"/>
          <ac:spMkLst>
            <pc:docMk/>
            <pc:sldMk cId="318190334" sldId="262"/>
            <ac:spMk id="8" creationId="{175DAB9A-E316-49EF-81B0-81A6F5481D6E}"/>
          </ac:spMkLst>
        </pc:spChg>
        <pc:spChg chg="add mod">
          <ac:chgData name="Lizzie Good" userId="6781c18b-e49e-4918-96ed-f7dc03545375" providerId="ADAL" clId="{9E9BC9C9-D39C-4447-83DD-8AFFAF880095}" dt="2022-09-26T15:53:39.839" v="848" actId="207"/>
          <ac:spMkLst>
            <pc:docMk/>
            <pc:sldMk cId="318190334" sldId="262"/>
            <ac:spMk id="13" creationId="{63D8E1D5-77A7-45A7-9695-A23AC6A5FF90}"/>
          </ac:spMkLst>
        </pc:spChg>
        <pc:spChg chg="add mod">
          <ac:chgData name="Lizzie Good" userId="6781c18b-e49e-4918-96ed-f7dc03545375" providerId="ADAL" clId="{9E9BC9C9-D39C-4447-83DD-8AFFAF880095}" dt="2022-09-26T15:52:19.447" v="836" actId="208"/>
          <ac:spMkLst>
            <pc:docMk/>
            <pc:sldMk cId="318190334" sldId="262"/>
            <ac:spMk id="14" creationId="{49FE7905-D4E6-4D0D-90A0-FBF6359BF10E}"/>
          </ac:spMkLst>
        </pc:spChg>
        <pc:spChg chg="add mod">
          <ac:chgData name="Lizzie Good" userId="6781c18b-e49e-4918-96ed-f7dc03545375" providerId="ADAL" clId="{9E9BC9C9-D39C-4447-83DD-8AFFAF880095}" dt="2022-09-26T15:54:06.034" v="869" actId="1076"/>
          <ac:spMkLst>
            <pc:docMk/>
            <pc:sldMk cId="318190334" sldId="262"/>
            <ac:spMk id="15" creationId="{A56FC109-B0B9-4A6F-9D43-5C49B3456C20}"/>
          </ac:spMkLst>
        </pc:spChg>
        <pc:grpChg chg="del">
          <ac:chgData name="Lizzie Good" userId="6781c18b-e49e-4918-96ed-f7dc03545375" providerId="ADAL" clId="{9E9BC9C9-D39C-4447-83DD-8AFFAF880095}" dt="2022-09-26T15:40:39.603" v="812" actId="478"/>
          <ac:grpSpMkLst>
            <pc:docMk/>
            <pc:sldMk cId="318190334" sldId="262"/>
            <ac:grpSpMk id="7" creationId="{9C955A9B-8705-4ED2-81BB-0C5FBDA30025}"/>
          </ac:grpSpMkLst>
        </pc:grpChg>
        <pc:picChg chg="add del">
          <ac:chgData name="Lizzie Good" userId="6781c18b-e49e-4918-96ed-f7dc03545375" providerId="ADAL" clId="{9E9BC9C9-D39C-4447-83DD-8AFFAF880095}" dt="2022-09-26T15:50:27.763" v="815" actId="22"/>
          <ac:picMkLst>
            <pc:docMk/>
            <pc:sldMk cId="318190334" sldId="262"/>
            <ac:picMk id="10" creationId="{A3DF7BAE-8AEC-4DC8-BD06-2E59DFAC99C4}"/>
          </ac:picMkLst>
        </pc:picChg>
        <pc:picChg chg="add mod">
          <ac:chgData name="Lizzie Good" userId="6781c18b-e49e-4918-96ed-f7dc03545375" providerId="ADAL" clId="{9E9BC9C9-D39C-4447-83DD-8AFFAF880095}" dt="2022-09-26T15:51:51.707" v="820" actId="1076"/>
          <ac:picMkLst>
            <pc:docMk/>
            <pc:sldMk cId="318190334" sldId="262"/>
            <ac:picMk id="12" creationId="{C2EA4C05-B00C-4803-B990-84B735AADFF6}"/>
          </ac:picMkLst>
        </pc:picChg>
      </pc:sldChg>
      <pc:sldChg chg="del">
        <pc:chgData name="Lizzie Good" userId="6781c18b-e49e-4918-96ed-f7dc03545375" providerId="ADAL" clId="{9E9BC9C9-D39C-4447-83DD-8AFFAF880095}" dt="2022-09-26T16:10:25.559" v="1243" actId="47"/>
        <pc:sldMkLst>
          <pc:docMk/>
          <pc:sldMk cId="2720828580" sldId="263"/>
        </pc:sldMkLst>
      </pc:sldChg>
      <pc:sldChg chg="del">
        <pc:chgData name="Lizzie Good" userId="6781c18b-e49e-4918-96ed-f7dc03545375" providerId="ADAL" clId="{9E9BC9C9-D39C-4447-83DD-8AFFAF880095}" dt="2022-09-26T16:10:26.536" v="1244" actId="47"/>
        <pc:sldMkLst>
          <pc:docMk/>
          <pc:sldMk cId="3881977119" sldId="264"/>
        </pc:sldMkLst>
      </pc:sldChg>
      <pc:sldChg chg="del">
        <pc:chgData name="Lizzie Good" userId="6781c18b-e49e-4918-96ed-f7dc03545375" providerId="ADAL" clId="{9E9BC9C9-D39C-4447-83DD-8AFFAF880095}" dt="2022-09-26T16:10:27.926" v="1245" actId="47"/>
        <pc:sldMkLst>
          <pc:docMk/>
          <pc:sldMk cId="836765498" sldId="265"/>
        </pc:sldMkLst>
      </pc:sldChg>
      <pc:sldChg chg="modSp mod">
        <pc:chgData name="Lizzie Good" userId="6781c18b-e49e-4918-96ed-f7dc03545375" providerId="ADAL" clId="{9E9BC9C9-D39C-4447-83DD-8AFFAF880095}" dt="2022-09-26T16:11:03.655" v="1250" actId="1076"/>
        <pc:sldMkLst>
          <pc:docMk/>
          <pc:sldMk cId="1996459957" sldId="266"/>
        </pc:sldMkLst>
        <pc:spChg chg="mod">
          <ac:chgData name="Lizzie Good" userId="6781c18b-e49e-4918-96ed-f7dc03545375" providerId="ADAL" clId="{9E9BC9C9-D39C-4447-83DD-8AFFAF880095}" dt="2022-09-26T16:10:59.047" v="1248" actId="14100"/>
          <ac:spMkLst>
            <pc:docMk/>
            <pc:sldMk cId="1996459957" sldId="266"/>
            <ac:spMk id="3" creationId="{99E8720B-C645-4809-BA72-A1BE174DBB1C}"/>
          </ac:spMkLst>
        </pc:spChg>
        <pc:spChg chg="mod">
          <ac:chgData name="Lizzie Good" userId="6781c18b-e49e-4918-96ed-f7dc03545375" providerId="ADAL" clId="{9E9BC9C9-D39C-4447-83DD-8AFFAF880095}" dt="2022-09-26T16:10:50.887" v="1247" actId="1076"/>
          <ac:spMkLst>
            <pc:docMk/>
            <pc:sldMk cId="1996459957" sldId="266"/>
            <ac:spMk id="9" creationId="{0BF7EA4D-3477-4926-B8D1-06E47747BD5B}"/>
          </ac:spMkLst>
        </pc:spChg>
        <pc:picChg chg="mod">
          <ac:chgData name="Lizzie Good" userId="6781c18b-e49e-4918-96ed-f7dc03545375" providerId="ADAL" clId="{9E9BC9C9-D39C-4447-83DD-8AFFAF880095}" dt="2022-09-26T16:11:01.878" v="1249" actId="1076"/>
          <ac:picMkLst>
            <pc:docMk/>
            <pc:sldMk cId="1996459957" sldId="266"/>
            <ac:picMk id="5" creationId="{92C7911A-AC53-4465-ADC3-2892C7C53CFA}"/>
          </ac:picMkLst>
        </pc:picChg>
        <pc:cxnChg chg="mod">
          <ac:chgData name="Lizzie Good" userId="6781c18b-e49e-4918-96ed-f7dc03545375" providerId="ADAL" clId="{9E9BC9C9-D39C-4447-83DD-8AFFAF880095}" dt="2022-09-26T16:11:03.655" v="1250" actId="1076"/>
          <ac:cxnSpMkLst>
            <pc:docMk/>
            <pc:sldMk cId="1996459957" sldId="266"/>
            <ac:cxnSpMk id="7" creationId="{357551AA-0E82-4F6F-A98B-7A6817D41ECE}"/>
          </ac:cxnSpMkLst>
        </pc:cxnChg>
      </pc:sldChg>
      <pc:sldChg chg="addSp modSp new mod">
        <pc:chgData name="Lizzie Good" userId="6781c18b-e49e-4918-96ed-f7dc03545375" providerId="ADAL" clId="{9E9BC9C9-D39C-4447-83DD-8AFFAF880095}" dt="2022-09-26T16:03:16.126" v="1103" actId="20577"/>
        <pc:sldMkLst>
          <pc:docMk/>
          <pc:sldMk cId="2087290672" sldId="268"/>
        </pc:sldMkLst>
        <pc:spChg chg="mod">
          <ac:chgData name="Lizzie Good" userId="6781c18b-e49e-4918-96ed-f7dc03545375" providerId="ADAL" clId="{9E9BC9C9-D39C-4447-83DD-8AFFAF880095}" dt="2022-09-26T15:54:24.966" v="899" actId="313"/>
          <ac:spMkLst>
            <pc:docMk/>
            <pc:sldMk cId="2087290672" sldId="268"/>
            <ac:spMk id="2" creationId="{E0971BA4-FC0F-4FAA-B9E1-B9A41AD88DEB}"/>
          </ac:spMkLst>
        </pc:spChg>
        <pc:spChg chg="add mod">
          <ac:chgData name="Lizzie Good" userId="6781c18b-e49e-4918-96ed-f7dc03545375" providerId="ADAL" clId="{9E9BC9C9-D39C-4447-83DD-8AFFAF880095}" dt="2022-09-26T15:55:47.432" v="949" actId="1038"/>
          <ac:spMkLst>
            <pc:docMk/>
            <pc:sldMk cId="2087290672" sldId="268"/>
            <ac:spMk id="5" creationId="{525DC60E-D7BA-4E71-A5AF-61AE1AE8A8E3}"/>
          </ac:spMkLst>
        </pc:spChg>
        <pc:spChg chg="add mod">
          <ac:chgData name="Lizzie Good" userId="6781c18b-e49e-4918-96ed-f7dc03545375" providerId="ADAL" clId="{9E9BC9C9-D39C-4447-83DD-8AFFAF880095}" dt="2022-09-26T15:57:27.906" v="1030" actId="1076"/>
          <ac:spMkLst>
            <pc:docMk/>
            <pc:sldMk cId="2087290672" sldId="268"/>
            <ac:spMk id="6" creationId="{72B3EF4F-1072-4236-8B70-B82A757A1463}"/>
          </ac:spMkLst>
        </pc:spChg>
        <pc:spChg chg="add mod">
          <ac:chgData name="Lizzie Good" userId="6781c18b-e49e-4918-96ed-f7dc03545375" providerId="ADAL" clId="{9E9BC9C9-D39C-4447-83DD-8AFFAF880095}" dt="2022-09-26T15:57:31.381" v="1031" actId="1076"/>
          <ac:spMkLst>
            <pc:docMk/>
            <pc:sldMk cId="2087290672" sldId="268"/>
            <ac:spMk id="7" creationId="{E4DF99ED-E240-4094-9DE7-0EF7AE6C36E0}"/>
          </ac:spMkLst>
        </pc:spChg>
        <pc:spChg chg="add mod">
          <ac:chgData name="Lizzie Good" userId="6781c18b-e49e-4918-96ed-f7dc03545375" providerId="ADAL" clId="{9E9BC9C9-D39C-4447-83DD-8AFFAF880095}" dt="2022-09-26T15:57:59.811" v="1040" actId="207"/>
          <ac:spMkLst>
            <pc:docMk/>
            <pc:sldMk cId="2087290672" sldId="268"/>
            <ac:spMk id="8" creationId="{AF916BFB-0F3F-4EBC-BEF2-5B4A15162EA7}"/>
          </ac:spMkLst>
        </pc:spChg>
        <pc:spChg chg="add mod">
          <ac:chgData name="Lizzie Good" userId="6781c18b-e49e-4918-96ed-f7dc03545375" providerId="ADAL" clId="{9E9BC9C9-D39C-4447-83DD-8AFFAF880095}" dt="2022-09-26T16:03:16.126" v="1103" actId="20577"/>
          <ac:spMkLst>
            <pc:docMk/>
            <pc:sldMk cId="2087290672" sldId="268"/>
            <ac:spMk id="9" creationId="{DD167A05-0BC4-4F1A-A774-57F1B8C9EF17}"/>
          </ac:spMkLst>
        </pc:spChg>
        <pc:picChg chg="add mod">
          <ac:chgData name="Lizzie Good" userId="6781c18b-e49e-4918-96ed-f7dc03545375" providerId="ADAL" clId="{9E9BC9C9-D39C-4447-83DD-8AFFAF880095}" dt="2022-09-26T15:57:32.002" v="1032" actId="1076"/>
          <ac:picMkLst>
            <pc:docMk/>
            <pc:sldMk cId="2087290672" sldId="268"/>
            <ac:picMk id="4" creationId="{4360735A-8EDE-409B-AA8E-BFF8128EE578}"/>
          </ac:picMkLst>
        </pc:picChg>
      </pc:sldChg>
      <pc:sldChg chg="addSp delSp modSp new mod">
        <pc:chgData name="Lizzie Good" userId="6781c18b-e49e-4918-96ed-f7dc03545375" providerId="ADAL" clId="{9E9BC9C9-D39C-4447-83DD-8AFFAF880095}" dt="2022-09-26T16:13:33.342" v="1324" actId="14100"/>
        <pc:sldMkLst>
          <pc:docMk/>
          <pc:sldMk cId="4065078834" sldId="269"/>
        </pc:sldMkLst>
        <pc:spChg chg="mod">
          <ac:chgData name="Lizzie Good" userId="6781c18b-e49e-4918-96ed-f7dc03545375" providerId="ADAL" clId="{9E9BC9C9-D39C-4447-83DD-8AFFAF880095}" dt="2022-09-26T16:13:33.342" v="1324" actId="14100"/>
          <ac:spMkLst>
            <pc:docMk/>
            <pc:sldMk cId="4065078834" sldId="269"/>
            <ac:spMk id="2" creationId="{8F5858F8-82A1-4CE8-BBE9-5CB6EC9A2F4D}"/>
          </ac:spMkLst>
        </pc:spChg>
        <pc:spChg chg="del">
          <ac:chgData name="Lizzie Good" userId="6781c18b-e49e-4918-96ed-f7dc03545375" providerId="ADAL" clId="{9E9BC9C9-D39C-4447-83DD-8AFFAF880095}" dt="2022-09-26T16:07:16.036" v="1106" actId="478"/>
          <ac:spMkLst>
            <pc:docMk/>
            <pc:sldMk cId="4065078834" sldId="269"/>
            <ac:spMk id="3" creationId="{9C33382B-B98E-48CD-A685-46E3444D3F5D}"/>
          </ac:spMkLst>
        </pc:spChg>
        <pc:spChg chg="add mod">
          <ac:chgData name="Lizzie Good" userId="6781c18b-e49e-4918-96ed-f7dc03545375" providerId="ADAL" clId="{9E9BC9C9-D39C-4447-83DD-8AFFAF880095}" dt="2022-09-26T16:09:09.878" v="1190" actId="1076"/>
          <ac:spMkLst>
            <pc:docMk/>
            <pc:sldMk cId="4065078834" sldId="269"/>
            <ac:spMk id="6" creationId="{CACB3FB3-4BC7-43D5-8C72-AE9CBA4E972D}"/>
          </ac:spMkLst>
        </pc:spChg>
        <pc:spChg chg="add mod">
          <ac:chgData name="Lizzie Good" userId="6781c18b-e49e-4918-96ed-f7dc03545375" providerId="ADAL" clId="{9E9BC9C9-D39C-4447-83DD-8AFFAF880095}" dt="2022-09-26T16:09:14.031" v="1191" actId="1076"/>
          <ac:spMkLst>
            <pc:docMk/>
            <pc:sldMk cId="4065078834" sldId="269"/>
            <ac:spMk id="7" creationId="{04C21896-FA25-4F92-8647-242DB6CB0805}"/>
          </ac:spMkLst>
        </pc:spChg>
        <pc:spChg chg="add mod">
          <ac:chgData name="Lizzie Good" userId="6781c18b-e49e-4918-96ed-f7dc03545375" providerId="ADAL" clId="{9E9BC9C9-D39C-4447-83DD-8AFFAF880095}" dt="2022-09-26T16:08:51.942" v="1184" actId="14100"/>
          <ac:spMkLst>
            <pc:docMk/>
            <pc:sldMk cId="4065078834" sldId="269"/>
            <ac:spMk id="8" creationId="{22A7F952-DD23-4F94-8D10-A54E3D29D209}"/>
          </ac:spMkLst>
        </pc:spChg>
        <pc:spChg chg="add mod">
          <ac:chgData name="Lizzie Good" userId="6781c18b-e49e-4918-96ed-f7dc03545375" providerId="ADAL" clId="{9E9BC9C9-D39C-4447-83DD-8AFFAF880095}" dt="2022-09-26T16:09:30.637" v="1228" actId="20577"/>
          <ac:spMkLst>
            <pc:docMk/>
            <pc:sldMk cId="4065078834" sldId="269"/>
            <ac:spMk id="9" creationId="{4054D09C-1D25-4B8A-AB63-DDFA685BD64A}"/>
          </ac:spMkLst>
        </pc:spChg>
        <pc:picChg chg="add mod">
          <ac:chgData name="Lizzie Good" userId="6781c18b-e49e-4918-96ed-f7dc03545375" providerId="ADAL" clId="{9E9BC9C9-D39C-4447-83DD-8AFFAF880095}" dt="2022-09-26T16:12:13.094" v="1313" actId="1076"/>
          <ac:picMkLst>
            <pc:docMk/>
            <pc:sldMk cId="4065078834" sldId="269"/>
            <ac:picMk id="5" creationId="{D453F879-1682-4C05-8621-C0A912A1D3DC}"/>
          </ac:picMkLst>
        </pc:picChg>
      </pc:sldChg>
      <pc:sldChg chg="addSp delSp modSp new mod">
        <pc:chgData name="Lizzie Good" userId="6781c18b-e49e-4918-96ed-f7dc03545375" providerId="ADAL" clId="{9E9BC9C9-D39C-4447-83DD-8AFFAF880095}" dt="2022-09-26T16:34:00.358" v="2403" actId="20577"/>
        <pc:sldMkLst>
          <pc:docMk/>
          <pc:sldMk cId="1700536769" sldId="270"/>
        </pc:sldMkLst>
        <pc:spChg chg="mod">
          <ac:chgData name="Lizzie Good" userId="6781c18b-e49e-4918-96ed-f7dc03545375" providerId="ADAL" clId="{9E9BC9C9-D39C-4447-83DD-8AFFAF880095}" dt="2022-09-26T16:34:00.358" v="2403" actId="20577"/>
          <ac:spMkLst>
            <pc:docMk/>
            <pc:sldMk cId="1700536769" sldId="270"/>
            <ac:spMk id="2" creationId="{B481CB6E-4970-43C5-B454-051270624572}"/>
          </ac:spMkLst>
        </pc:spChg>
        <pc:spChg chg="mod">
          <ac:chgData name="Lizzie Good" userId="6781c18b-e49e-4918-96ed-f7dc03545375" providerId="ADAL" clId="{9E9BC9C9-D39C-4447-83DD-8AFFAF880095}" dt="2022-09-26T16:32:53.738" v="2390" actId="20577"/>
          <ac:spMkLst>
            <pc:docMk/>
            <pc:sldMk cId="1700536769" sldId="270"/>
            <ac:spMk id="3" creationId="{6ED1CCFF-088E-42C0-92A0-637047DA7AFF}"/>
          </ac:spMkLst>
        </pc:spChg>
        <pc:graphicFrameChg chg="add del mod">
          <ac:chgData name="Lizzie Good" userId="6781c18b-e49e-4918-96ed-f7dc03545375" providerId="ADAL" clId="{9E9BC9C9-D39C-4447-83DD-8AFFAF880095}" dt="2022-09-26T16:17:22.534" v="1758"/>
          <ac:graphicFrameMkLst>
            <pc:docMk/>
            <pc:sldMk cId="1700536769" sldId="270"/>
            <ac:graphicFrameMk id="4" creationId="{A58CB470-6AE0-4508-8D70-7D2492414C65}"/>
          </ac:graphicFrameMkLst>
        </pc:graphicFrameChg>
        <pc:graphicFrameChg chg="add del mod">
          <ac:chgData name="Lizzie Good" userId="6781c18b-e49e-4918-96ed-f7dc03545375" providerId="ADAL" clId="{9E9BC9C9-D39C-4447-83DD-8AFFAF880095}" dt="2022-09-26T16:17:31.538" v="1760"/>
          <ac:graphicFrameMkLst>
            <pc:docMk/>
            <pc:sldMk cId="1700536769" sldId="270"/>
            <ac:graphicFrameMk id="5" creationId="{4CD3D19C-484B-4739-81E1-5B5A456A16CA}"/>
          </ac:graphicFrameMkLst>
        </pc:graphicFrameChg>
        <pc:graphicFrameChg chg="add mod modGraphic">
          <ac:chgData name="Lizzie Good" userId="6781c18b-e49e-4918-96ed-f7dc03545375" providerId="ADAL" clId="{9E9BC9C9-D39C-4447-83DD-8AFFAF880095}" dt="2022-09-26T16:30:15.379" v="2093" actId="948"/>
          <ac:graphicFrameMkLst>
            <pc:docMk/>
            <pc:sldMk cId="1700536769" sldId="270"/>
            <ac:graphicFrameMk id="7" creationId="{891B3B13-CA5B-430A-B06A-DAFFCB6B3A79}"/>
          </ac:graphicFrameMkLst>
        </pc:graphicFrameChg>
        <pc:graphicFrameChg chg="add del mod">
          <ac:chgData name="Lizzie Good" userId="6781c18b-e49e-4918-96ed-f7dc03545375" providerId="ADAL" clId="{9E9BC9C9-D39C-4447-83DD-8AFFAF880095}" dt="2022-09-26T16:29:19.483" v="2082"/>
          <ac:graphicFrameMkLst>
            <pc:docMk/>
            <pc:sldMk cId="1700536769" sldId="270"/>
            <ac:graphicFrameMk id="8" creationId="{8983E6D0-5A2B-4439-A302-8A55D6D0A854}"/>
          </ac:graphicFrameMkLst>
        </pc:graphicFrameChg>
        <pc:graphicFrameChg chg="add mod">
          <ac:chgData name="Lizzie Good" userId="6781c18b-e49e-4918-96ed-f7dc03545375" providerId="ADAL" clId="{9E9BC9C9-D39C-4447-83DD-8AFFAF880095}" dt="2022-09-26T16:29:33.516" v="2086" actId="1038"/>
          <ac:graphicFrameMkLst>
            <pc:docMk/>
            <pc:sldMk cId="1700536769" sldId="270"/>
            <ac:graphicFrameMk id="9" creationId="{88351574-DFC1-43D8-BABE-1F6C8BBC60FA}"/>
          </ac:graphicFrameMkLst>
        </pc:graphicFrameChg>
        <pc:picChg chg="add del">
          <ac:chgData name="Lizzie Good" userId="6781c18b-e49e-4918-96ed-f7dc03545375" providerId="ADAL" clId="{9E9BC9C9-D39C-4447-83DD-8AFFAF880095}" dt="2022-09-26T16:17:35.286" v="1762"/>
          <ac:picMkLst>
            <pc:docMk/>
            <pc:sldMk cId="1700536769" sldId="270"/>
            <ac:picMk id="6" creationId="{9F3C3D70-F0EE-4EDF-9223-3D076BFC3552}"/>
          </ac:picMkLst>
        </pc:picChg>
      </pc:sldChg>
      <pc:sldChg chg="addSp modSp new mod ord">
        <pc:chgData name="Lizzie Good" userId="6781c18b-e49e-4918-96ed-f7dc03545375" providerId="ADAL" clId="{9E9BC9C9-D39C-4447-83DD-8AFFAF880095}" dt="2022-09-26T16:28:50.233" v="2080" actId="20577"/>
        <pc:sldMkLst>
          <pc:docMk/>
          <pc:sldMk cId="1359629601" sldId="271"/>
        </pc:sldMkLst>
        <pc:spChg chg="mod">
          <ac:chgData name="Lizzie Good" userId="6781c18b-e49e-4918-96ed-f7dc03545375" providerId="ADAL" clId="{9E9BC9C9-D39C-4447-83DD-8AFFAF880095}" dt="2022-09-26T16:19:22.397" v="1802" actId="20577"/>
          <ac:spMkLst>
            <pc:docMk/>
            <pc:sldMk cId="1359629601" sldId="271"/>
            <ac:spMk id="2" creationId="{76F76EDB-18F1-47BA-B7C0-49D8A0153D77}"/>
          </ac:spMkLst>
        </pc:spChg>
        <pc:spChg chg="mod">
          <ac:chgData name="Lizzie Good" userId="6781c18b-e49e-4918-96ed-f7dc03545375" providerId="ADAL" clId="{9E9BC9C9-D39C-4447-83DD-8AFFAF880095}" dt="2022-09-26T16:28:50.233" v="2080" actId="20577"/>
          <ac:spMkLst>
            <pc:docMk/>
            <pc:sldMk cId="1359629601" sldId="271"/>
            <ac:spMk id="3" creationId="{5DC299EB-97A7-40AB-A1D0-5E9585EC5F75}"/>
          </ac:spMkLst>
        </pc:spChg>
        <pc:spChg chg="add mod">
          <ac:chgData name="Lizzie Good" userId="6781c18b-e49e-4918-96ed-f7dc03545375" providerId="ADAL" clId="{9E9BC9C9-D39C-4447-83DD-8AFFAF880095}" dt="2022-09-26T16:28:32.889" v="2064" actId="1037"/>
          <ac:spMkLst>
            <pc:docMk/>
            <pc:sldMk cId="1359629601" sldId="271"/>
            <ac:spMk id="6" creationId="{763EDBB0-FFE2-4787-B010-5E7126D7D175}"/>
          </ac:spMkLst>
        </pc:spChg>
        <pc:spChg chg="add mod">
          <ac:chgData name="Lizzie Good" userId="6781c18b-e49e-4918-96ed-f7dc03545375" providerId="ADAL" clId="{9E9BC9C9-D39C-4447-83DD-8AFFAF880095}" dt="2022-09-26T16:28:26.140" v="2061" actId="1076"/>
          <ac:spMkLst>
            <pc:docMk/>
            <pc:sldMk cId="1359629601" sldId="271"/>
            <ac:spMk id="7" creationId="{B81C392B-858B-47F1-AD75-FEF3EA287674}"/>
          </ac:spMkLst>
        </pc:spChg>
        <pc:picChg chg="add mod modCrop">
          <ac:chgData name="Lizzie Good" userId="6781c18b-e49e-4918-96ed-f7dc03545375" providerId="ADAL" clId="{9E9BC9C9-D39C-4447-83DD-8AFFAF880095}" dt="2022-09-26T16:20:06.518" v="1906" actId="1076"/>
          <ac:picMkLst>
            <pc:docMk/>
            <pc:sldMk cId="1359629601" sldId="271"/>
            <ac:picMk id="5" creationId="{5C4157DE-0AC3-4C43-B821-FD5BE380D6A0}"/>
          </ac:picMkLst>
        </pc:picChg>
      </pc:sldChg>
      <pc:sldChg chg="addSp modSp new mod">
        <pc:chgData name="Lizzie Good" userId="6781c18b-e49e-4918-96ed-f7dc03545375" providerId="ADAL" clId="{9E9BC9C9-D39C-4447-83DD-8AFFAF880095}" dt="2022-09-26T16:38:07.493" v="2516" actId="1036"/>
        <pc:sldMkLst>
          <pc:docMk/>
          <pc:sldMk cId="878772830" sldId="272"/>
        </pc:sldMkLst>
        <pc:spChg chg="mod">
          <ac:chgData name="Lizzie Good" userId="6781c18b-e49e-4918-96ed-f7dc03545375" providerId="ADAL" clId="{9E9BC9C9-D39C-4447-83DD-8AFFAF880095}" dt="2022-09-26T16:34:16.987" v="2446" actId="20577"/>
          <ac:spMkLst>
            <pc:docMk/>
            <pc:sldMk cId="878772830" sldId="272"/>
            <ac:spMk id="2" creationId="{90E85CF6-0368-4C6C-A77E-29B696DC20E8}"/>
          </ac:spMkLst>
        </pc:spChg>
        <pc:spChg chg="mod">
          <ac:chgData name="Lizzie Good" userId="6781c18b-e49e-4918-96ed-f7dc03545375" providerId="ADAL" clId="{9E9BC9C9-D39C-4447-83DD-8AFFAF880095}" dt="2022-09-26T16:38:07.493" v="2516" actId="1036"/>
          <ac:spMkLst>
            <pc:docMk/>
            <pc:sldMk cId="878772830" sldId="272"/>
            <ac:spMk id="3" creationId="{E1D92082-A33E-4A13-8579-BECB063D05F9}"/>
          </ac:spMkLst>
        </pc:spChg>
        <pc:picChg chg="add mod">
          <ac:chgData name="Lizzie Good" userId="6781c18b-e49e-4918-96ed-f7dc03545375" providerId="ADAL" clId="{9E9BC9C9-D39C-4447-83DD-8AFFAF880095}" dt="2022-09-26T16:37:37.130" v="2450" actId="14100"/>
          <ac:picMkLst>
            <pc:docMk/>
            <pc:sldMk cId="878772830" sldId="272"/>
            <ac:picMk id="4" creationId="{73869620-0073-469A-B0C7-0DEBF9289821}"/>
          </ac:picMkLst>
        </pc:picChg>
      </pc:sldChg>
      <pc:sldChg chg="modSp new mod">
        <pc:chgData name="Lizzie Good" userId="6781c18b-e49e-4918-96ed-f7dc03545375" providerId="ADAL" clId="{9E9BC9C9-D39C-4447-83DD-8AFFAF880095}" dt="2022-09-26T16:45:42.844" v="3542" actId="20577"/>
        <pc:sldMkLst>
          <pc:docMk/>
          <pc:sldMk cId="2407992069" sldId="273"/>
        </pc:sldMkLst>
        <pc:spChg chg="mod">
          <ac:chgData name="Lizzie Good" userId="6781c18b-e49e-4918-96ed-f7dc03545375" providerId="ADAL" clId="{9E9BC9C9-D39C-4447-83DD-8AFFAF880095}" dt="2022-09-26T16:39:12.752" v="2670" actId="20577"/>
          <ac:spMkLst>
            <pc:docMk/>
            <pc:sldMk cId="2407992069" sldId="273"/>
            <ac:spMk id="2" creationId="{CC5D20C6-A3AE-4B36-AED5-9611253FDAC4}"/>
          </ac:spMkLst>
        </pc:spChg>
        <pc:spChg chg="mod">
          <ac:chgData name="Lizzie Good" userId="6781c18b-e49e-4918-96ed-f7dc03545375" providerId="ADAL" clId="{9E9BC9C9-D39C-4447-83DD-8AFFAF880095}" dt="2022-09-26T16:45:42.844" v="3542" actId="20577"/>
          <ac:spMkLst>
            <pc:docMk/>
            <pc:sldMk cId="2407992069" sldId="273"/>
            <ac:spMk id="3" creationId="{95F9ED42-3F22-4C1F-82B2-1119E1E5E5A7}"/>
          </ac:spMkLst>
        </pc:spChg>
      </pc:sldChg>
      <pc:sldChg chg="addSp modSp new mod">
        <pc:chgData name="Lizzie Good" userId="6781c18b-e49e-4918-96ed-f7dc03545375" providerId="ADAL" clId="{9E9BC9C9-D39C-4447-83DD-8AFFAF880095}" dt="2022-09-26T16:57:42.836" v="4738" actId="20577"/>
        <pc:sldMkLst>
          <pc:docMk/>
          <pc:sldMk cId="1308602964" sldId="274"/>
        </pc:sldMkLst>
        <pc:spChg chg="mod">
          <ac:chgData name="Lizzie Good" userId="6781c18b-e49e-4918-96ed-f7dc03545375" providerId="ADAL" clId="{9E9BC9C9-D39C-4447-83DD-8AFFAF880095}" dt="2022-09-26T16:49:35.608" v="3791" actId="20577"/>
          <ac:spMkLst>
            <pc:docMk/>
            <pc:sldMk cId="1308602964" sldId="274"/>
            <ac:spMk id="2" creationId="{27C78A9C-4CB6-45A1-AA3C-02C92A83AB7D}"/>
          </ac:spMkLst>
        </pc:spChg>
        <pc:spChg chg="mod">
          <ac:chgData name="Lizzie Good" userId="6781c18b-e49e-4918-96ed-f7dc03545375" providerId="ADAL" clId="{9E9BC9C9-D39C-4447-83DD-8AFFAF880095}" dt="2022-09-26T16:57:42.836" v="4738" actId="20577"/>
          <ac:spMkLst>
            <pc:docMk/>
            <pc:sldMk cId="1308602964" sldId="274"/>
            <ac:spMk id="3" creationId="{438A22F2-274F-4FC9-B5A7-4AC7D41DEA8C}"/>
          </ac:spMkLst>
        </pc:spChg>
        <pc:spChg chg="add mod">
          <ac:chgData name="Lizzie Good" userId="6781c18b-e49e-4918-96ed-f7dc03545375" providerId="ADAL" clId="{9E9BC9C9-D39C-4447-83DD-8AFFAF880095}" dt="2022-09-26T16:56:13.922" v="4672" actId="207"/>
          <ac:spMkLst>
            <pc:docMk/>
            <pc:sldMk cId="1308602964" sldId="274"/>
            <ac:spMk id="4" creationId="{A2824FAB-3212-4628-A484-E437A522980E}"/>
          </ac:spMkLst>
        </pc:spChg>
      </pc:sldChg>
      <pc:sldMasterChg chg="delSp modSp mod">
        <pc:chgData name="Lizzie Good" userId="6781c18b-e49e-4918-96ed-f7dc03545375" providerId="ADAL" clId="{9E9BC9C9-D39C-4447-83DD-8AFFAF880095}" dt="2022-09-26T16:13:06.775" v="1323" actId="14100"/>
        <pc:sldMasterMkLst>
          <pc:docMk/>
          <pc:sldMasterMk cId="0" sldId="2147483696"/>
        </pc:sldMasterMkLst>
        <pc:spChg chg="mod">
          <ac:chgData name="Lizzie Good" userId="6781c18b-e49e-4918-96ed-f7dc03545375" providerId="ADAL" clId="{9E9BC9C9-D39C-4447-83DD-8AFFAF880095}" dt="2022-09-26T16:13:06.775" v="1323" actId="14100"/>
          <ac:spMkLst>
            <pc:docMk/>
            <pc:sldMasterMk cId="0" sldId="2147483696"/>
            <ac:spMk id="2" creationId="{00000000-0000-0000-0000-000000000000}"/>
          </ac:spMkLst>
        </pc:spChg>
        <pc:spChg chg="mod">
          <ac:chgData name="Lizzie Good" userId="6781c18b-e49e-4918-96ed-f7dc03545375" providerId="ADAL" clId="{9E9BC9C9-D39C-4447-83DD-8AFFAF880095}" dt="2022-09-26T16:05:29.056" v="1105" actId="20577"/>
          <ac:spMkLst>
            <pc:docMk/>
            <pc:sldMasterMk cId="0" sldId="2147483696"/>
            <ac:spMk id="5" creationId="{00000000-0000-0000-0000-000000000000}"/>
          </ac:spMkLst>
        </pc:spChg>
        <pc:picChg chg="del">
          <ac:chgData name="Lizzie Good" userId="6781c18b-e49e-4918-96ed-f7dc03545375" providerId="ADAL" clId="{9E9BC9C9-D39C-4447-83DD-8AFFAF880095}" dt="2022-09-26T16:13:00.779" v="1322" actId="478"/>
          <ac:picMkLst>
            <pc:docMk/>
            <pc:sldMasterMk cId="0" sldId="2147483696"/>
            <ac:picMk id="8" creationId="{521AE01B-4902-4DCA-8335-78E52A0CD127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B993B-B9CF-48BD-AA44-58A5248C0632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E9A67-51B4-4BA6-B161-1D27D4317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43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BD406-257A-4D0E-8B85-EBE391377205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6DE44-2E36-41E9-B661-2866AF18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59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484785"/>
            <a:ext cx="7772400" cy="16561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200" spc="-80" baseline="0">
                <a:solidFill>
                  <a:srgbClr val="041E5D"/>
                </a:solidFill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306688"/>
            <a:ext cx="7787208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 b="1" cap="all" spc="120" baseline="0">
                <a:solidFill>
                  <a:srgbClr val="00B0F0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/>
              <a:t>Sub-Title</a:t>
            </a:r>
            <a:r>
              <a:rPr lang="fr-FR" dirty="0"/>
              <a:t> (</a:t>
            </a:r>
            <a:r>
              <a:rPr lang="fr-FR" dirty="0" err="1"/>
              <a:t>eg</a:t>
            </a:r>
            <a:r>
              <a:rPr lang="fr-FR" dirty="0"/>
              <a:t> </a:t>
            </a:r>
            <a:r>
              <a:rPr lang="fr-FR" dirty="0" err="1"/>
              <a:t>author</a:t>
            </a:r>
            <a:r>
              <a:rPr lang="fr-FR" dirty="0"/>
              <a:t>, affiliation, etc.)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0" y="11807"/>
            <a:ext cx="3600000" cy="1340825"/>
          </a:xfrm>
          <a:prstGeom prst="rect">
            <a:avLst/>
          </a:prstGeom>
        </p:spPr>
      </p:pic>
      <p:pic>
        <p:nvPicPr>
          <p:cNvPr id="1026" name="Picture 2" descr="R:\Projets\UOL-924\1650-CCI-LST\Management\Logos\LST-CCI_all-logo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999" y="4518000"/>
            <a:ext cx="4680002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980728"/>
            <a:ext cx="4068000" cy="51200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6448" y="980728"/>
            <a:ext cx="4068000" cy="51200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 userDrawn="1"/>
        </p:nvSpPr>
        <p:spPr>
          <a:xfrm>
            <a:off x="247308" y="6381328"/>
            <a:ext cx="8357140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tabLst>
                <a:tab pos="8343900" algn="r"/>
              </a:tabLst>
            </a:pPr>
            <a:r>
              <a:rPr lang="en-US" sz="1200" dirty="0">
                <a:solidFill>
                  <a:srgbClr val="067EB0"/>
                </a:solidFill>
                <a:latin typeface="Calibri" panose="020F0502020204030204" pitchFamily="34" charset="0"/>
              </a:rPr>
              <a:t>LST_cci User Workshop 2022</a:t>
            </a:r>
            <a:r>
              <a:rPr lang="en-US" sz="1200" baseline="0" dirty="0">
                <a:solidFill>
                  <a:srgbClr val="067EB0"/>
                </a:solidFill>
                <a:latin typeface="Calibri" panose="020F0502020204030204" pitchFamily="34" charset="0"/>
              </a:rPr>
              <a:t>	</a:t>
            </a:r>
            <a:r>
              <a:rPr lang="en-US" sz="1200" b="1" baseline="0" dirty="0">
                <a:solidFill>
                  <a:srgbClr val="067EB0"/>
                </a:solidFill>
                <a:latin typeface="Calibri" panose="020F0502020204030204" pitchFamily="34" charset="0"/>
              </a:rPr>
              <a:t>CCI+ LST</a:t>
            </a:r>
            <a:endParaRPr lang="en-US" sz="1200" b="1" dirty="0">
              <a:solidFill>
                <a:srgbClr val="067EB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908720"/>
            <a:ext cx="8352928" cy="5217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251520" y="6381328"/>
            <a:ext cx="8352928" cy="0"/>
          </a:xfrm>
          <a:prstGeom prst="line">
            <a:avLst/>
          </a:prstGeom>
          <a:ln>
            <a:solidFill>
              <a:srgbClr val="067E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563888" y="6611779"/>
            <a:ext cx="16962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© ESA – CCI+ LST </a:t>
            </a:r>
            <a:r>
              <a:rPr lang="en-US" sz="1000" i="1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Consortium</a:t>
            </a:r>
            <a:endParaRPr lang="en-US" sz="10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8748464" y="6669360"/>
            <a:ext cx="23724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fld id="{2C129BBD-FD7C-4B99-A230-6BE5E473BDAB}" type="slidenum">
              <a:rPr lang="en-US" sz="1100" b="1" smtClean="0">
                <a:solidFill>
                  <a:srgbClr val="041E5D"/>
                </a:solidFill>
                <a:latin typeface="Calibri" panose="020F0502020204030204" pitchFamily="34" charset="0"/>
              </a:rPr>
              <a:pPr algn="ctr"/>
              <a:t>‹#›</a:t>
            </a:fld>
            <a:endParaRPr lang="en-US" b="1" dirty="0">
              <a:solidFill>
                <a:srgbClr val="041E5D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" y="-2551"/>
            <a:ext cx="1440000" cy="536333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43D5B329-09AA-445F-A5F0-D7B9722DFC9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98" y="33590"/>
            <a:ext cx="1674042" cy="5150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3848" y="44624"/>
            <a:ext cx="5400600" cy="61198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fr-FR" dirty="0" err="1"/>
              <a:t>Title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702" r:id="rId4"/>
    <p:sldLayoutId id="2147483703" r:id="rId5"/>
  </p:sldLayoutIdLst>
  <p:txStyles>
    <p:titleStyle>
      <a:lvl1pPr algn="r" defTabSz="914400" rtl="0" eaLnBrk="1" latinLnBrk="0" hangingPunct="1">
        <a:spcBef>
          <a:spcPct val="0"/>
        </a:spcBef>
        <a:buNone/>
        <a:defRPr lang="en-US" sz="2400" b="1" kern="1200" cap="small" spc="-60" baseline="0" dirty="0">
          <a:solidFill>
            <a:srgbClr val="067EB0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600"/>
        </a:spcAft>
        <a:buFont typeface="Arial" pitchFamily="34" charset="0"/>
        <a:buNone/>
        <a:defRPr sz="2200" b="1" kern="1200">
          <a:solidFill>
            <a:srgbClr val="041E5D"/>
          </a:solidFill>
          <a:latin typeface="Calibri" panose="020F0502020204030204" pitchFamily="34" charset="0"/>
          <a:ea typeface="+mn-ea"/>
          <a:cs typeface="+mn-cs"/>
        </a:defRPr>
      </a:lvl1pPr>
      <a:lvl2pPr marL="271463" indent="-182563" algn="l" defTabSz="914400" rtl="0" eaLnBrk="1" latinLnBrk="0" hangingPunct="1">
        <a:spcBef>
          <a:spcPct val="20000"/>
        </a:spcBef>
        <a:buClr>
          <a:srgbClr val="067EB0"/>
        </a:buClr>
        <a:buSzPct val="100000"/>
        <a:buFont typeface="Wingdings" panose="05000000000000000000" pitchFamily="2" charset="2"/>
        <a:buChar char="§"/>
        <a:defRPr sz="2000" kern="1200">
          <a:solidFill>
            <a:srgbClr val="041E5D"/>
          </a:solidFill>
          <a:latin typeface="Calibri" panose="020F0502020204030204" pitchFamily="34" charset="0"/>
          <a:ea typeface="+mn-ea"/>
          <a:cs typeface="+mn-cs"/>
        </a:defRPr>
      </a:lvl2pPr>
      <a:lvl3pPr marL="538163" indent="-228600" algn="l" defTabSz="914400" rtl="0" eaLnBrk="1" latinLnBrk="0" hangingPunct="1">
        <a:spcBef>
          <a:spcPct val="20000"/>
        </a:spcBef>
        <a:buClr>
          <a:srgbClr val="B03806"/>
        </a:buClr>
        <a:buSzPct val="80000"/>
        <a:buFont typeface="Wingdings" panose="05000000000000000000" pitchFamily="2" charset="2"/>
        <a:buChar char="v"/>
        <a:defRPr sz="1800" kern="1200">
          <a:solidFill>
            <a:srgbClr val="041E5D"/>
          </a:solidFill>
          <a:latin typeface="Calibri" panose="020F0502020204030204" pitchFamily="34" charset="0"/>
          <a:ea typeface="+mn-ea"/>
          <a:cs typeface="+mn-cs"/>
        </a:defRPr>
      </a:lvl3pPr>
      <a:lvl4pPr marL="895350" indent="-228600" algn="l" defTabSz="914400" rtl="0" eaLnBrk="1" latinLnBrk="0" hangingPunct="1">
        <a:spcBef>
          <a:spcPct val="20000"/>
        </a:spcBef>
        <a:buClr>
          <a:srgbClr val="067EB0"/>
        </a:buClr>
        <a:buFont typeface="Wingdings" panose="05000000000000000000" pitchFamily="2" charset="2"/>
        <a:buChar char="Ø"/>
        <a:defRPr sz="1800" kern="1200" baseline="0">
          <a:solidFill>
            <a:srgbClr val="041E5D"/>
          </a:solidFill>
          <a:latin typeface="Calibri" panose="020F0502020204030204" pitchFamily="34" charset="0"/>
          <a:ea typeface="+mn-ea"/>
          <a:cs typeface="+mn-cs"/>
        </a:defRPr>
      </a:lvl4pPr>
      <a:lvl5pPr marL="1260475" indent="-228600" algn="l" defTabSz="914400" rtl="0" eaLnBrk="1" latinLnBrk="0" hangingPunct="1">
        <a:spcBef>
          <a:spcPct val="20000"/>
        </a:spcBef>
        <a:buClr>
          <a:srgbClr val="B03806"/>
        </a:buClr>
        <a:buFont typeface="Wingdings" panose="05000000000000000000" pitchFamily="2" charset="2"/>
        <a:buChar char="ü"/>
        <a:defRPr sz="1800" kern="1200" baseline="0">
          <a:solidFill>
            <a:srgbClr val="041E5D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LSTcciWorkshop2022/m6et6prm96k146zo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" TargetMode="External"/><Relationship Id="rId2" Type="http://schemas.openxmlformats.org/officeDocument/2006/relationships/hyperlink" Target="https://zoom.u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lido.com/" TargetMode="External"/><Relationship Id="rId4" Type="http://schemas.openxmlformats.org/officeDocument/2006/relationships/hyperlink" Target="http://www.gather.tow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info.lst-cci@acri-st.f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LSTcciWorkshop2022/tms1cvyc3p521wx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Welcome and General Information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Lizzie Good</a:t>
            </a:r>
          </a:p>
          <a:p>
            <a:r>
              <a:rPr lang="en-US" dirty="0"/>
              <a:t>Met Office Hadley Centre </a:t>
            </a:r>
          </a:p>
        </p:txBody>
      </p:sp>
    </p:spTree>
    <p:extLst>
      <p:ext uri="{BB962C8B-B14F-4D97-AF65-F5344CB8AC3E}">
        <p14:creationId xmlns:p14="http://schemas.microsoft.com/office/powerpoint/2010/main" val="1807203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1CB6E-4970-43C5-B454-051270624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Poster Viewing Session &amp; Social Event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1CCFF-088E-42C0-92A0-637047DA7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We will be holding a poster session and social event on Wednesday 28 September from 16:30 CEST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Detailed information will be provided at the event but in brief: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We would like to invite poster presenters to give a ‘lightening talks’ of 1-2 minutes on their poster. 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 dirty="0"/>
              <a:t>Presenters can either just display the poster in plenary or present 1-2 slides on key messages from poster.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91B3B13-CA5B-430A-B06A-DAFFCB6B3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787057"/>
              </p:ext>
            </p:extLst>
          </p:nvPr>
        </p:nvGraphicFramePr>
        <p:xfrm>
          <a:off x="1549529" y="2624250"/>
          <a:ext cx="5756910" cy="1664335"/>
        </p:xfrm>
        <a:graphic>
          <a:graphicData uri="http://schemas.openxmlformats.org/drawingml/2006/table">
            <a:tbl>
              <a:tblPr firstRow="1" firstCol="1" bandRow="1"/>
              <a:tblGrid>
                <a:gridCol w="986790">
                  <a:extLst>
                    <a:ext uri="{9D8B030D-6E8A-4147-A177-3AD203B41FA5}">
                      <a16:colId xmlns:a16="http://schemas.microsoft.com/office/drawing/2014/main" val="3338908305"/>
                    </a:ext>
                  </a:extLst>
                </a:gridCol>
                <a:gridCol w="2699385">
                  <a:extLst>
                    <a:ext uri="{9D8B030D-6E8A-4147-A177-3AD203B41FA5}">
                      <a16:colId xmlns:a16="http://schemas.microsoft.com/office/drawing/2014/main" val="3119444744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2276773862"/>
                    </a:ext>
                  </a:extLst>
                </a:gridCol>
                <a:gridCol w="810895">
                  <a:extLst>
                    <a:ext uri="{9D8B030D-6E8A-4147-A177-3AD203B41FA5}">
                      <a16:colId xmlns:a16="http://schemas.microsoft.com/office/drawing/2014/main" val="237499846"/>
                    </a:ext>
                  </a:extLst>
                </a:gridCol>
              </a:tblGrid>
              <a:tr h="44831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Poster presentations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1200" b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Link to Padlet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Chair: Karen Veal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209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16:30 CEST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Instructions for poster session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Lizzie Good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mins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7066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16:35 CEST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Lightening round of poster presentations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Poster presenters, 1-2 minutes per poster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 mins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034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16:55 CEST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Poster viewing on Gather Town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 mins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62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Social event &amp; bring your own drink!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2518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19:00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End of day 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41090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8351574-DFC1-43D8-BABE-1F6C8BBC6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600188"/>
              </p:ext>
            </p:extLst>
          </p:nvPr>
        </p:nvGraphicFramePr>
        <p:xfrm>
          <a:off x="1551394" y="2418726"/>
          <a:ext cx="5756910" cy="218186"/>
        </p:xfrm>
        <a:graphic>
          <a:graphicData uri="http://schemas.openxmlformats.org/drawingml/2006/table">
            <a:tbl>
              <a:tblPr firstRow="1" firstCol="1" bandRow="1"/>
              <a:tblGrid>
                <a:gridCol w="5756910">
                  <a:extLst>
                    <a:ext uri="{9D8B030D-6E8A-4147-A177-3AD203B41FA5}">
                      <a16:colId xmlns:a16="http://schemas.microsoft.com/office/drawing/2014/main" val="7734340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Wednesday 28 September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2022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06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536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85CF6-0368-4C6C-A77E-29B696DC2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Poster Viewing Session &amp; Social Event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92082-A33E-4A13-8579-BECB063D0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803845"/>
            <a:ext cx="8352928" cy="5217443"/>
          </a:xfrm>
        </p:spPr>
        <p:txBody>
          <a:bodyPr/>
          <a:lstStyle/>
          <a:p>
            <a:pPr algn="ctr"/>
            <a:r>
              <a:rPr lang="en-GB" dirty="0"/>
              <a:t>We are using Gather Town for poster viewing and social event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869620-0073-469A-B0C7-0DEBF9289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12448"/>
            <a:ext cx="8640960" cy="485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72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D20C6-A3AE-4B36-AED5-9611253FD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Discussions During the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9ED42-3F22-4C1F-82B2-1119E1E5E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u="sng" dirty="0"/>
              <a:t>Questions &amp; Answers</a:t>
            </a:r>
            <a:r>
              <a:rPr lang="en-GB" dirty="0"/>
              <a:t> after talks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 dirty="0"/>
              <a:t>Sessions will be recorded for people to view later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u="sng" dirty="0"/>
              <a:t>‘Offline’ discussions on Padlet</a:t>
            </a:r>
            <a:r>
              <a:rPr lang="en-GB" dirty="0"/>
              <a:t>, one thread per presentation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 dirty="0"/>
              <a:t>Available throughout and after the workshop (limited time only)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Delegates are free to use </a:t>
            </a:r>
            <a:r>
              <a:rPr lang="en-GB" u="sng" dirty="0"/>
              <a:t>Gather Town during the schedule breaks </a:t>
            </a:r>
            <a:r>
              <a:rPr lang="en-GB" dirty="0"/>
              <a:t>during the workshop – just join via the links in the workshop information booklet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u="sng" dirty="0"/>
              <a:t>Poster viewing &amp; social event in Gather Town </a:t>
            </a:r>
            <a:r>
              <a:rPr lang="en-GB" dirty="0"/>
              <a:t>on Wednesday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Dedicated </a:t>
            </a:r>
            <a:r>
              <a:rPr lang="en-GB" u="sng" dirty="0"/>
              <a:t>discussion sessions in plenary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 dirty="0"/>
              <a:t>We will also be using Slido to ask for your input and feedback!</a:t>
            </a:r>
          </a:p>
        </p:txBody>
      </p:sp>
    </p:spTree>
    <p:extLst>
      <p:ext uri="{BB962C8B-B14F-4D97-AF65-F5344CB8AC3E}">
        <p14:creationId xmlns:p14="http://schemas.microsoft.com/office/powerpoint/2010/main" val="2407992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78A9C-4CB6-45A1-AA3C-02C92A83A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A22F2-274F-4FC9-B5A7-4AC7D41DE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b="0" dirty="0"/>
              <a:t>Feedback from our user surveys and the 2020 workshop: </a:t>
            </a:r>
            <a:br>
              <a:rPr lang="en-GB" b="0" dirty="0"/>
            </a:br>
            <a:r>
              <a:rPr lang="en-GB" i="1" dirty="0">
                <a:solidFill>
                  <a:srgbClr val="FF0000"/>
                </a:solidFill>
              </a:rPr>
              <a:t>Users would like more tools and ‘hands on experience’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 response we are running two demonstrations and practical sessions during this workshop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US" dirty="0"/>
              <a:t>Regridding tool &amp; exploring LST_cci data sets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US" dirty="0"/>
              <a:t>Uncertainties in LST_cci products and why they are important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Both 1-hour sessions (on Wednesday) will include 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US" dirty="0"/>
              <a:t>Presentation/demonstration by the LST_cci project team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US" dirty="0"/>
              <a:t>Break-out sessions for you to explore some tools we have developed</a:t>
            </a:r>
          </a:p>
          <a:p>
            <a:pPr marL="881063" lvl="2" indent="-342900">
              <a:buFont typeface="Arial" panose="020B0604020202020204" pitchFamily="34" charset="0"/>
              <a:buChar char="•"/>
            </a:pPr>
            <a:r>
              <a:rPr lang="en-US" dirty="0"/>
              <a:t>Regridding tool: To </a:t>
            </a:r>
            <a:r>
              <a:rPr lang="en-US" dirty="0" err="1"/>
              <a:t>regrid</a:t>
            </a:r>
            <a:r>
              <a:rPr lang="en-US" dirty="0"/>
              <a:t> LST_cci datasets onto a user-defined lat/long grid</a:t>
            </a:r>
          </a:p>
          <a:p>
            <a:pPr marL="881063" lvl="2" indent="-342900">
              <a:buFont typeface="Arial" panose="020B0604020202020204" pitchFamily="34" charset="0"/>
              <a:buChar char="•"/>
            </a:pPr>
            <a:r>
              <a:rPr lang="en-US" dirty="0"/>
              <a:t>Python code: To plot LST_cci data, explore file contents, explore the LST_cci data and their uncertainties, plot maps and transects….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824FAB-3212-4628-A484-E437A522980E}"/>
              </a:ext>
            </a:extLst>
          </p:cNvPr>
          <p:cNvSpPr txBox="1"/>
          <p:nvPr/>
        </p:nvSpPr>
        <p:spPr>
          <a:xfrm>
            <a:off x="1259632" y="5661248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rgbClr val="FF0000"/>
                </a:solidFill>
              </a:rPr>
              <a:t>No Python experience necessary and you do not have to install Python!  Further information to follow in the sessions…</a:t>
            </a:r>
          </a:p>
        </p:txBody>
      </p:sp>
    </p:spTree>
    <p:extLst>
      <p:ext uri="{BB962C8B-B14F-4D97-AF65-F5344CB8AC3E}">
        <p14:creationId xmlns:p14="http://schemas.microsoft.com/office/powerpoint/2010/main" val="1308602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5492-B578-4F79-85DC-390D77C94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Finally…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8720B-C645-4809-BA72-A1BE174DB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908720"/>
            <a:ext cx="7992888" cy="5217443"/>
          </a:xfrm>
        </p:spPr>
        <p:txBody>
          <a:bodyPr/>
          <a:lstStyle/>
          <a:p>
            <a:r>
              <a:rPr lang="en-GB" dirty="0"/>
              <a:t>Please use your full name when you join the Zoom meeting.</a:t>
            </a:r>
          </a:p>
          <a:p>
            <a:r>
              <a:rPr lang="en-GB" dirty="0"/>
              <a:t>If you want to change the your name on Zoom, click on the ‘Participants’ button:</a:t>
            </a:r>
          </a:p>
          <a:p>
            <a:endParaRPr lang="en-GB" dirty="0"/>
          </a:p>
          <a:p>
            <a:r>
              <a:rPr lang="en-GB" dirty="0"/>
              <a:t>Then right-click on your name and select ‘rename’.</a:t>
            </a:r>
          </a:p>
          <a:p>
            <a:endParaRPr lang="en-GB" dirty="0"/>
          </a:p>
        </p:txBody>
      </p:sp>
      <p:pic>
        <p:nvPicPr>
          <p:cNvPr id="5" name="Picture 4" descr="C:\Users\elizabeth.good\AppData\Local\Microsoft\Windows\INetCache\Content.MSO\EAE0626C.tmp">
            <a:extLst>
              <a:ext uri="{FF2B5EF4-FFF2-40B4-BE49-F238E27FC236}">
                <a16:creationId xmlns:a16="http://schemas.microsoft.com/office/drawing/2014/main" id="{92C7911A-AC53-4465-ADC3-2892C7C53CF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14392"/>
            <a:ext cx="5731510" cy="35623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57551AA-0E82-4F6F-A98B-7A6817D41ECE}"/>
              </a:ext>
            </a:extLst>
          </p:cNvPr>
          <p:cNvCxnSpPr>
            <a:cxnSpLocks/>
          </p:cNvCxnSpPr>
          <p:nvPr/>
        </p:nvCxnSpPr>
        <p:spPr>
          <a:xfrm>
            <a:off x="4427984" y="1844824"/>
            <a:ext cx="0" cy="504056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BF7EA4D-3477-4926-B8D1-06E47747BD5B}"/>
              </a:ext>
            </a:extLst>
          </p:cNvPr>
          <p:cNvSpPr txBox="1"/>
          <p:nvPr/>
        </p:nvSpPr>
        <p:spPr>
          <a:xfrm>
            <a:off x="1007604" y="3994853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7030A0"/>
                </a:solidFill>
              </a:rPr>
              <a:t>Enjoy the workshop!</a:t>
            </a:r>
          </a:p>
        </p:txBody>
      </p:sp>
    </p:spTree>
    <p:extLst>
      <p:ext uri="{BB962C8B-B14F-4D97-AF65-F5344CB8AC3E}">
        <p14:creationId xmlns:p14="http://schemas.microsoft.com/office/powerpoint/2010/main" val="199645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EFF69-F18C-4EB7-8ED0-F15503942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740" y="2817014"/>
            <a:ext cx="4680520" cy="611986"/>
          </a:xfrm>
        </p:spPr>
        <p:txBody>
          <a:bodyPr>
            <a:noAutofit/>
          </a:bodyPr>
          <a:lstStyle/>
          <a:p>
            <a:r>
              <a:rPr lang="en-GB" sz="72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3477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Welcome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82453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4400" dirty="0"/>
              <a:t>Welcome to the second virtual LST_cci User Workshop!</a:t>
            </a:r>
          </a:p>
          <a:p>
            <a:pPr algn="ctr"/>
            <a:endParaRPr lang="en-US" dirty="0"/>
          </a:p>
          <a:p>
            <a:r>
              <a:rPr lang="en-US" dirty="0"/>
              <a:t>The workshop is hosted by the Met Office Hadley Centre, with support from the LST_cci project team and ESA.</a:t>
            </a:r>
          </a:p>
          <a:p>
            <a:r>
              <a:rPr lang="en-US" dirty="0"/>
              <a:t>The </a:t>
            </a:r>
            <a:r>
              <a:rPr lang="en-US" dirty="0" err="1"/>
              <a:t>organising</a:t>
            </a:r>
            <a:r>
              <a:rPr lang="en-US" dirty="0"/>
              <a:t> committee: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b="0" dirty="0"/>
              <a:t>Lizzie Good (LST_cci Climate Research Group lead, Met Office Hadley Centre)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b="0" dirty="0"/>
              <a:t>Karen Veal (LST_cci Project Team, University of Leicester)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Mike Perry (LST_cci Project Team, University of Leicester)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b="0" dirty="0"/>
              <a:t>Darren Ghent (LST_cci Principal Investigator, University of Leicester)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b="0" dirty="0"/>
              <a:t>Claire Bulgin (LST_cci Project Team, University of Reading)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b="0" dirty="0"/>
              <a:t>Simon Pinnock (LST_cci ESA Technical Officer)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313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12DA0-CBA0-4925-A23E-A2DC473F9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Workshop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C4EA5-B26F-4E52-9340-CE6609A73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31837"/>
            <a:ext cx="8352928" cy="521744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Live sessions on ‘Zoom’ (</a:t>
            </a:r>
            <a:r>
              <a:rPr lang="en-GB" b="0" u="sng" dirty="0">
                <a:hlinkClick r:id="rId2"/>
              </a:rPr>
              <a:t>https://zoom.us/</a:t>
            </a:r>
            <a:r>
              <a:rPr lang="en-GB" b="0" dirty="0"/>
              <a:t>): four 1-hour sessions between 11:30 and 17:30 CEST on 27-29 September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‘Offline’ component on Padlet (</a:t>
            </a:r>
            <a:r>
              <a:rPr lang="en-GB" b="0" u="sng" dirty="0">
                <a:hlinkClick r:id="rId3"/>
              </a:rPr>
              <a:t>https://padlet.com/</a:t>
            </a:r>
            <a:r>
              <a:rPr lang="en-GB" b="0" dirty="0"/>
              <a:t>): presentations &amp; posters, discussion threads, links to live session recordings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Live poster viewing session and social event on Gather Town (</a:t>
            </a:r>
            <a:r>
              <a:rPr lang="en-GB" b="0" dirty="0">
                <a:hlinkClick r:id="rId4"/>
              </a:rPr>
              <a:t>www.gather.town</a:t>
            </a:r>
            <a:r>
              <a:rPr lang="en-GB" b="0" dirty="0"/>
              <a:t>) on Wednesday 28 September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Live discussions on Zoom with survey questions via Slido (</a:t>
            </a:r>
            <a:r>
              <a:rPr lang="en-GB" b="0" dirty="0">
                <a:hlinkClick r:id="rId5"/>
              </a:rPr>
              <a:t>https://www.slido.com/</a:t>
            </a:r>
            <a:r>
              <a:rPr lang="en-GB" b="0" dirty="0"/>
              <a:t>) on Thursday 29 September</a:t>
            </a:r>
          </a:p>
          <a:p>
            <a:pPr marL="1079500" lvl="1" indent="-342900">
              <a:buFont typeface="Arial" panose="020B0604020202020204" pitchFamily="34" charset="0"/>
              <a:buChar char="•"/>
            </a:pPr>
            <a:r>
              <a:rPr lang="en-GB" b="0" dirty="0"/>
              <a:t>User Requirements</a:t>
            </a:r>
          </a:p>
          <a:p>
            <a:pPr marL="1079500" lvl="1" indent="-342900">
              <a:buFont typeface="Arial" panose="020B0604020202020204" pitchFamily="34" charset="0"/>
              <a:buChar char="•"/>
            </a:pPr>
            <a:r>
              <a:rPr lang="en-GB" b="0" dirty="0"/>
              <a:t>LST and Climate Modelling </a:t>
            </a:r>
          </a:p>
          <a:p>
            <a:pPr marL="1079500" lvl="1" indent="-342900">
              <a:buFont typeface="Arial" panose="020B0604020202020204" pitchFamily="34" charset="0"/>
              <a:buChar char="•"/>
            </a:pPr>
            <a:r>
              <a:rPr lang="en-US" b="0" dirty="0"/>
              <a:t>Climate Services and the Future of Satellite LST 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GB" b="0" dirty="0"/>
              <a:t>Practical sessions to explore LST_cci data and tools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EC1D83-1753-4F4A-B8C0-352C14D5B9C6}"/>
              </a:ext>
            </a:extLst>
          </p:cNvPr>
          <p:cNvSpPr txBox="1"/>
          <p:nvPr/>
        </p:nvSpPr>
        <p:spPr>
          <a:xfrm>
            <a:off x="1259632" y="602947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PLEASE NOTE ALL TIMES IN THE AGENDA ARE IN CEST</a:t>
            </a:r>
          </a:p>
        </p:txBody>
      </p:sp>
    </p:spTree>
    <p:extLst>
      <p:ext uri="{BB962C8B-B14F-4D97-AF65-F5344CB8AC3E}">
        <p14:creationId xmlns:p14="http://schemas.microsoft.com/office/powerpoint/2010/main" val="302029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381B7-8732-4BDE-A5E3-DC47E7A25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Live Session Etiquette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518DF-0CD2-4E7E-BCF7-044126A72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08721"/>
            <a:ext cx="7599572" cy="39604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Please </a:t>
            </a:r>
            <a:r>
              <a:rPr lang="en-GB" u="sng" dirty="0"/>
              <a:t>keep your microphone muted </a:t>
            </a:r>
            <a:r>
              <a:rPr lang="en-GB" dirty="0"/>
              <a:t>unless you are presenting, or invited to ask a question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Please </a:t>
            </a:r>
            <a:r>
              <a:rPr lang="en-GB" u="sng" dirty="0"/>
              <a:t>turn your video camera off </a:t>
            </a:r>
            <a:r>
              <a:rPr lang="en-GB" dirty="0"/>
              <a:t>unless you are presenting.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Please only use the Zoom chat to indicate you would like to ask the presenter a question or have a technical issue.  Please do not use the Zoom chat for scientific discussion – use Padlet instead.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8E54ED-4434-4139-8D8D-F64F30995AC0}"/>
              </a:ext>
            </a:extLst>
          </p:cNvPr>
          <p:cNvSpPr txBox="1"/>
          <p:nvPr/>
        </p:nvSpPr>
        <p:spPr>
          <a:xfrm>
            <a:off x="499502" y="3993584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We are recording all Zoom sessions and will put the recordings on Padlet.</a:t>
            </a:r>
            <a:r>
              <a:rPr lang="en-GB" b="1" dirty="0">
                <a:solidFill>
                  <a:srgbClr val="FF0000"/>
                </a:solidFill>
              </a:rPr>
              <a:t> 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Please email </a:t>
            </a:r>
            <a:r>
              <a:rPr lang="en-GB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info.lst-cci@acri-st.fr</a:t>
            </a:r>
            <a:r>
              <a:rPr lang="en-GB" b="1" dirty="0">
                <a:solidFill>
                  <a:srgbClr val="FF0000"/>
                </a:solidFill>
              </a:rPr>
              <a:t> if you do not want your presentation to be recorded. </a:t>
            </a:r>
          </a:p>
        </p:txBody>
      </p:sp>
      <p:pic>
        <p:nvPicPr>
          <p:cNvPr id="1026" name="Picture 2" descr="Monochrome round muted microphone icon Royalty Free Vector">
            <a:extLst>
              <a:ext uri="{FF2B5EF4-FFF2-40B4-BE49-F238E27FC236}">
                <a16:creationId xmlns:a16="http://schemas.microsoft.com/office/drawing/2014/main" id="{8DE25301-C0AA-4521-B33F-478707793E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80"/>
          <a:stretch/>
        </p:blipFill>
        <p:spPr bwMode="auto">
          <a:xfrm>
            <a:off x="6783480" y="782665"/>
            <a:ext cx="1101849" cy="9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deo off - Download FREE Vector Lineicon">
            <a:extLst>
              <a:ext uri="{FF2B5EF4-FFF2-40B4-BE49-F238E27FC236}">
                <a16:creationId xmlns:a16="http://schemas.microsoft.com/office/drawing/2014/main" id="{5D6FD172-42CF-4DA7-A7BC-0FFA8D1E3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00" y="1412776"/>
            <a:ext cx="1081195" cy="108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B3A238-D833-4E7E-BE8C-F372F8050F0E}"/>
              </a:ext>
            </a:extLst>
          </p:cNvPr>
          <p:cNvSpPr txBox="1"/>
          <p:nvPr/>
        </p:nvSpPr>
        <p:spPr>
          <a:xfrm>
            <a:off x="499502" y="511044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We plan to make all presentations publicly available on the workshop webpages.</a:t>
            </a:r>
            <a:r>
              <a:rPr lang="en-GB" b="1" dirty="0">
                <a:solidFill>
                  <a:srgbClr val="FF0000"/>
                </a:solidFill>
              </a:rPr>
              <a:t> 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Please email </a:t>
            </a:r>
            <a:r>
              <a:rPr lang="en-GB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info.lst-cci@acri-st.fr</a:t>
            </a:r>
            <a:r>
              <a:rPr lang="en-GB" b="1" dirty="0">
                <a:solidFill>
                  <a:srgbClr val="FF0000"/>
                </a:solidFill>
              </a:rPr>
              <a:t> if you do not want your presentation to be made available on the workshop webpages. </a:t>
            </a:r>
          </a:p>
        </p:txBody>
      </p:sp>
      <p:pic>
        <p:nvPicPr>
          <p:cNvPr id="1030" name="Picture 6" descr="Chat Icon Images, Stock Photos &amp; Vectors | Shutterstock">
            <a:extLst>
              <a:ext uri="{FF2B5EF4-FFF2-40B4-BE49-F238E27FC236}">
                <a16:creationId xmlns:a16="http://schemas.microsoft.com/office/drawing/2014/main" id="{C33BD772-E96C-4B38-BF77-F8BB705DFE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b="20601"/>
          <a:stretch/>
        </p:blipFill>
        <p:spPr bwMode="auto">
          <a:xfrm>
            <a:off x="7533487" y="2487024"/>
            <a:ext cx="160020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46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3A183-EEC5-4D31-9FCE-247E057FC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Presentations and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F3C1E-8BB3-4DA8-84AE-5988BA88F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workshop will run </a:t>
            </a:r>
            <a:r>
              <a:rPr lang="en-GB" u="sng" dirty="0"/>
              <a:t>strictly to time</a:t>
            </a:r>
            <a:r>
              <a:rPr lang="en-GB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Presenters are asked to respect their time slots.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 dirty="0"/>
              <a:t>Four minutes before the end of the slot, the session chair will give verbal notification to wrap up to allow time for questions.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 dirty="0"/>
              <a:t>Further verbal notifications will be issued every 1-2 minutes</a:t>
            </a:r>
          </a:p>
          <a:p>
            <a:pPr marL="614363" lvl="1" indent="-342900">
              <a:buFont typeface="Arial" panose="020B0604020202020204" pitchFamily="34" charset="0"/>
              <a:buChar char="•"/>
            </a:pPr>
            <a:r>
              <a:rPr lang="en-GB" dirty="0"/>
              <a:t>If a presenter overruns by more than 1 minute, the meeting hosts will stop their screen sharing and mute the presenter.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Please have your presentation open and ready before it is your turn to present.</a:t>
            </a:r>
            <a:r>
              <a:rPr lang="en-GB" dirty="0"/>
              <a:t>  Then share your screen when invited by the chair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If you are unable to share your screen, one of the hosts will share your presentation from Padlet for you; you will need to ask them to move the slides on.	</a:t>
            </a:r>
          </a:p>
        </p:txBody>
      </p:sp>
    </p:spTree>
    <p:extLst>
      <p:ext uri="{BB962C8B-B14F-4D97-AF65-F5344CB8AC3E}">
        <p14:creationId xmlns:p14="http://schemas.microsoft.com/office/powerpoint/2010/main" val="3707401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2DE52-40BA-409E-8BA1-DA195E9E7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Padlet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E79A5-6A6E-4467-B85B-3FAB4F963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764704"/>
            <a:ext cx="8352928" cy="5217443"/>
          </a:xfrm>
        </p:spPr>
        <p:txBody>
          <a:bodyPr/>
          <a:lstStyle/>
          <a:p>
            <a:r>
              <a:rPr lang="en-GB" dirty="0"/>
              <a:t>Presentations (poster and oral) should now be available on Padlet.</a:t>
            </a:r>
          </a:p>
          <a:p>
            <a:r>
              <a:rPr lang="en-GB" dirty="0"/>
              <a:t>Please use Padlet to make comments and ask questions (if not asked during the live session).  </a:t>
            </a:r>
          </a:p>
          <a:p>
            <a:r>
              <a:rPr lang="en-GB" dirty="0"/>
              <a:t>We recommend creating a Padlet account – very quick and easy -  otherwise your comments/questions will be anonymous.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EA4C05-B00C-4803-B990-84B735AAD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3068960"/>
            <a:ext cx="6300192" cy="35438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D8E1D5-77A7-45A7-9695-A23AC6A5FF90}"/>
              </a:ext>
            </a:extLst>
          </p:cNvPr>
          <p:cNvSpPr txBox="1"/>
          <p:nvPr/>
        </p:nvSpPr>
        <p:spPr>
          <a:xfrm>
            <a:off x="251520" y="3339930"/>
            <a:ext cx="2322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www.padlet.com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9FE7905-D4E6-4D0D-90A0-FBF6359BF10E}"/>
              </a:ext>
            </a:extLst>
          </p:cNvPr>
          <p:cNvSpPr/>
          <p:nvPr/>
        </p:nvSpPr>
        <p:spPr>
          <a:xfrm rot="20239262">
            <a:off x="1924184" y="4545042"/>
            <a:ext cx="1728192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6FC109-B0B9-4A6F-9D43-5C49B3456C20}"/>
              </a:ext>
            </a:extLst>
          </p:cNvPr>
          <p:cNvSpPr txBox="1"/>
          <p:nvPr/>
        </p:nvSpPr>
        <p:spPr>
          <a:xfrm>
            <a:off x="199036" y="4924223"/>
            <a:ext cx="1761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Sign up for free</a:t>
            </a:r>
          </a:p>
        </p:txBody>
      </p:sp>
    </p:spTree>
    <p:extLst>
      <p:ext uri="{BB962C8B-B14F-4D97-AF65-F5344CB8AC3E}">
        <p14:creationId xmlns:p14="http://schemas.microsoft.com/office/powerpoint/2010/main" val="318190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71BA4-FC0F-4FAA-B9E1-B9A41AD88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Padlet ‘Landing Page’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60735A-8EDE-409B-AA8E-BFF8128EE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23" y="1484784"/>
            <a:ext cx="8712968" cy="49010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5DC60E-D7BA-4E71-A5AF-61AE1AE8A8E3}"/>
              </a:ext>
            </a:extLst>
          </p:cNvPr>
          <p:cNvSpPr txBox="1"/>
          <p:nvPr/>
        </p:nvSpPr>
        <p:spPr>
          <a:xfrm>
            <a:off x="107504" y="836712"/>
            <a:ext cx="9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https://padlet.com/LSTcciWorkshop2022/tms1cvyc3p521wxf</a:t>
            </a:r>
            <a:r>
              <a:rPr lang="en-GB" dirty="0"/>
              <a:t> (link in workshop booklet)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2B3EF4F-1072-4236-8B70-B82A757A1463}"/>
              </a:ext>
            </a:extLst>
          </p:cNvPr>
          <p:cNvSpPr/>
          <p:nvPr/>
        </p:nvSpPr>
        <p:spPr>
          <a:xfrm rot="11692203">
            <a:off x="3649121" y="5053025"/>
            <a:ext cx="1471442" cy="2950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DF99ED-E240-4094-9DE7-0EF7AE6C36E0}"/>
              </a:ext>
            </a:extLst>
          </p:cNvPr>
          <p:cNvSpPr txBox="1"/>
          <p:nvPr/>
        </p:nvSpPr>
        <p:spPr>
          <a:xfrm>
            <a:off x="5133788" y="5033321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here to navigate to individual session page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F916BFB-0F3F-4EBC-BEF2-5B4A15162EA7}"/>
              </a:ext>
            </a:extLst>
          </p:cNvPr>
          <p:cNvSpPr/>
          <p:nvPr/>
        </p:nvSpPr>
        <p:spPr>
          <a:xfrm rot="8955858">
            <a:off x="3836278" y="3038950"/>
            <a:ext cx="1471442" cy="295082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167A05-0BC4-4F1A-A774-57F1B8C9EF17}"/>
              </a:ext>
            </a:extLst>
          </p:cNvPr>
          <p:cNvSpPr txBox="1"/>
          <p:nvPr/>
        </p:nvSpPr>
        <p:spPr>
          <a:xfrm>
            <a:off x="5295975" y="2335723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the scroll bar to see the other sessions on each day</a:t>
            </a:r>
          </a:p>
        </p:txBody>
      </p:sp>
    </p:spTree>
    <p:extLst>
      <p:ext uri="{BB962C8B-B14F-4D97-AF65-F5344CB8AC3E}">
        <p14:creationId xmlns:p14="http://schemas.microsoft.com/office/powerpoint/2010/main" val="2087290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76EDB-18F1-47BA-B7C0-49D8A0153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on Padlet Navigation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299EB-97A7-40AB-A1D0-5E9585EC5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064" y="908720"/>
            <a:ext cx="3456384" cy="52174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Links to all the Padlets are also in the workshop agenda (in the Workshop Information Booklet)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Instructions for Padlet are in the Workshop Information Booklet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4157DE-0AC3-4C43-B821-FD5BE380D6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37" t="17800" r="22438" b="20601"/>
          <a:stretch/>
        </p:blipFill>
        <p:spPr>
          <a:xfrm>
            <a:off x="179512" y="1283473"/>
            <a:ext cx="5040560" cy="4821405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63EDBB0-FFE2-4787-B010-5E7126D7D175}"/>
              </a:ext>
            </a:extLst>
          </p:cNvPr>
          <p:cNvSpPr/>
          <p:nvPr/>
        </p:nvSpPr>
        <p:spPr>
          <a:xfrm rot="10800000">
            <a:off x="3707905" y="4581128"/>
            <a:ext cx="1872208" cy="2950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1C392B-858B-47F1-AD75-FEF3EA287674}"/>
              </a:ext>
            </a:extLst>
          </p:cNvPr>
          <p:cNvSpPr txBox="1"/>
          <p:nvPr/>
        </p:nvSpPr>
        <p:spPr>
          <a:xfrm>
            <a:off x="5649781" y="442357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Link to Padlet for this session</a:t>
            </a:r>
          </a:p>
        </p:txBody>
      </p:sp>
    </p:spTree>
    <p:extLst>
      <p:ext uri="{BB962C8B-B14F-4D97-AF65-F5344CB8AC3E}">
        <p14:creationId xmlns:p14="http://schemas.microsoft.com/office/powerpoint/2010/main" val="1359629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858F8-82A1-4CE8-BBE9-5CB6EC9A2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848" y="44624"/>
            <a:ext cx="5832648" cy="611986"/>
          </a:xfrm>
        </p:spPr>
        <p:txBody>
          <a:bodyPr>
            <a:normAutofit fontScale="90000"/>
          </a:bodyPr>
          <a:lstStyle/>
          <a:p>
            <a:r>
              <a:rPr lang="en-GB" dirty="0"/>
              <a:t>Padlet: Adding Comments &amp; Viewing Presentations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53F879-1682-4C05-8621-C0A912A1D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8"/>
            <a:ext cx="9144000" cy="51435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ACB3FB3-4BC7-43D5-8C72-AE9CBA4E972D}"/>
              </a:ext>
            </a:extLst>
          </p:cNvPr>
          <p:cNvSpPr/>
          <p:nvPr/>
        </p:nvSpPr>
        <p:spPr>
          <a:xfrm rot="11372740">
            <a:off x="1067191" y="4271478"/>
            <a:ext cx="1506042" cy="35798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C21896-FA25-4F92-8647-242DB6CB0805}"/>
              </a:ext>
            </a:extLst>
          </p:cNvPr>
          <p:cNvSpPr txBox="1"/>
          <p:nvPr/>
        </p:nvSpPr>
        <p:spPr>
          <a:xfrm>
            <a:off x="2535362" y="4271293"/>
            <a:ext cx="2225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here to add a comment.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2A7F952-DD23-4F94-8D10-A54E3D29D209}"/>
              </a:ext>
            </a:extLst>
          </p:cNvPr>
          <p:cNvSpPr/>
          <p:nvPr/>
        </p:nvSpPr>
        <p:spPr>
          <a:xfrm rot="10299323">
            <a:off x="911383" y="3285605"/>
            <a:ext cx="1817660" cy="295082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54D09C-1D25-4B8A-AB63-DDFA685BD64A}"/>
              </a:ext>
            </a:extLst>
          </p:cNvPr>
          <p:cNvSpPr txBox="1"/>
          <p:nvPr/>
        </p:nvSpPr>
        <p:spPr>
          <a:xfrm>
            <a:off x="2699792" y="2993109"/>
            <a:ext cx="2225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here to view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40650788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obTemp_slides_template">
  <a:themeElements>
    <a:clrScheme name="Essenti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NA xmlns="95a6d21c-7db0-4b7e-981f-b4f22b02b9d8">Not of potential interest</TNA>
    <ReviewDate xmlns="95a6d21c-7db0-4b7e-981f-b4f22b02b9d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Met Office Document" ma:contentTypeID="0x01010008EC4BDFB4C3D542892399C37F0B505F00A5E4FF33B30EA542B63537776E4159E2" ma:contentTypeVersion="4" ma:contentTypeDescription="" ma:contentTypeScope="" ma:versionID="d2b2b7b70e570527e267c46df0f92087">
  <xsd:schema xmlns:xsd="http://www.w3.org/2001/XMLSchema" xmlns:xs="http://www.w3.org/2001/XMLSchema" xmlns:p="http://schemas.microsoft.com/office/2006/metadata/properties" xmlns:ns2="95a6d21c-7db0-4b7e-981f-b4f22b02b9d8" targetNamespace="http://schemas.microsoft.com/office/2006/metadata/properties" ma:root="true" ma:fieldsID="c844e8ff534fe7b11be182359bdff21d" ns2:_="">
    <xsd:import namespace="95a6d21c-7db0-4b7e-981f-b4f22b02b9d8"/>
    <xsd:element name="properties">
      <xsd:complexType>
        <xsd:sequence>
          <xsd:element name="documentManagement">
            <xsd:complexType>
              <xsd:all>
                <xsd:element ref="ns2:TNA" minOccurs="0"/>
                <xsd:element ref="ns2:Review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a6d21c-7db0-4b7e-981f-b4f22b02b9d8" elementFormDefault="qualified">
    <xsd:import namespace="http://schemas.microsoft.com/office/2006/documentManagement/types"/>
    <xsd:import namespace="http://schemas.microsoft.com/office/infopath/2007/PartnerControls"/>
    <xsd:element name="TNA" ma:index="1" nillable="true" ma:displayName="TNA" ma:default="Not of potential interest" ma:format="Dropdown" ma:internalName="TNA">
      <xsd:simpleType>
        <xsd:restriction base="dms:Choice">
          <xsd:enumeration value="Not of potential interest"/>
          <xsd:enumeration value="Potential TNA Record"/>
          <xsd:enumeration value="Flagged for TNA"/>
          <xsd:enumeration value="List to TNA"/>
          <xsd:enumeration value="Not listed to TNA"/>
          <xsd:enumeration value="Transferred to TNA"/>
          <xsd:enumeration value="Published by TNA"/>
        </xsd:restriction>
      </xsd:simpleType>
    </xsd:element>
    <xsd:element name="ReviewDate" ma:index="2" nillable="true" ma:displayName="Review Date" ma:format="DateOnly" ma:internalName="Review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b1bb55a9-a1b5-4196-b12d-1833970ed366" ContentTypeId="0x01010008EC4BDFB4C3D542892399C37F0B505F" PreviousValue="false"/>
</file>

<file path=customXml/itemProps1.xml><?xml version="1.0" encoding="utf-8"?>
<ds:datastoreItem xmlns:ds="http://schemas.openxmlformats.org/officeDocument/2006/customXml" ds:itemID="{8F98CC8C-AD33-4315-ADD5-A07649E036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5290E7-D4F0-4DB8-A62D-BF128A9861E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5a6d21c-7db0-4b7e-981f-b4f22b02b9d8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231F46A-A02F-4629-9A77-4B003BD8D3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a6d21c-7db0-4b7e-981f-b4f22b02b9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2CF951C-2281-4032-BDB0-F100F8745B22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1154</Words>
  <Application>Microsoft Office PowerPoint</Application>
  <PresentationFormat>On-screen Show (4:3)</PresentationFormat>
  <Paragraphs>114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GlobTemp_slides_template</vt:lpstr>
      <vt:lpstr>Welcome and General Information</vt:lpstr>
      <vt:lpstr>Welcome</vt:lpstr>
      <vt:lpstr>Workshop Overview</vt:lpstr>
      <vt:lpstr>Live Session Etiquette </vt:lpstr>
      <vt:lpstr>Presentations and Questions</vt:lpstr>
      <vt:lpstr>Padlet Overview</vt:lpstr>
      <vt:lpstr>Padlet ‘Landing Page’</vt:lpstr>
      <vt:lpstr>More on Padlet Navigation</vt:lpstr>
      <vt:lpstr>Padlet: Adding Comments &amp; Viewing Presentations</vt:lpstr>
      <vt:lpstr>Poster Viewing Session &amp; Social Event (1)</vt:lpstr>
      <vt:lpstr>Poster Viewing Session &amp; Social Event (2)</vt:lpstr>
      <vt:lpstr>Discussions During the Workshop</vt:lpstr>
      <vt:lpstr>Practical Sessions</vt:lpstr>
      <vt:lpstr>Finally…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Jerome Bruniquel</dc:creator>
  <cp:lastModifiedBy>Lizzie Good</cp:lastModifiedBy>
  <cp:revision>23</cp:revision>
  <dcterms:created xsi:type="dcterms:W3CDTF">2013-11-06T14:28:03Z</dcterms:created>
  <dcterms:modified xsi:type="dcterms:W3CDTF">2022-09-26T16:58:17Z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0x01010008EC4BDFB4C3D542892399C37F0B505F00A5E4FF33B30EA542B63537776E4159E2</vt:lpwstr>
  </property>
</Properties>
</file>