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42" r:id="rId5"/>
  </p:sldMasterIdLst>
  <p:notesMasterIdLst>
    <p:notesMasterId r:id="rId7"/>
  </p:notesMasterIdLst>
  <p:handoutMasterIdLst>
    <p:handoutMasterId r:id="rId8"/>
  </p:handoutMasterIdLst>
  <p:sldIdLst>
    <p:sldId id="885" r:id="rId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F"/>
    <a:srgbClr val="009999"/>
    <a:srgbClr val="E37222"/>
    <a:srgbClr val="0098DB"/>
    <a:srgbClr val="FDE82F"/>
    <a:srgbClr val="FDC82F"/>
    <a:srgbClr val="00338D"/>
    <a:srgbClr val="D0103A"/>
    <a:srgbClr val="00854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1" autoAdjust="0"/>
    <p:restoredTop sz="72025" autoAdjust="0"/>
  </p:normalViewPr>
  <p:slideViewPr>
    <p:cSldViewPr snapToGrid="0">
      <p:cViewPr varScale="1">
        <p:scale>
          <a:sx n="145" d="100"/>
          <a:sy n="145" d="100"/>
        </p:scale>
        <p:origin x="201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9/11/20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7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9.png"/><Relationship Id="rId25" Type="http://schemas.openxmlformats.org/officeDocument/2006/relationships/image" Target="../media/image41.png"/><Relationship Id="rId2" Type="http://schemas.openxmlformats.org/officeDocument/2006/relationships/image" Target="../media/image28.emf"/><Relationship Id="rId16" Type="http://schemas.openxmlformats.org/officeDocument/2006/relationships/image" Target="../media/image38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35.png"/><Relationship Id="rId24" Type="http://schemas.openxmlformats.org/officeDocument/2006/relationships/image" Target="../media/image25.png"/><Relationship Id="rId5" Type="http://schemas.openxmlformats.org/officeDocument/2006/relationships/image" Target="../media/image33.png"/><Relationship Id="rId15" Type="http://schemas.openxmlformats.org/officeDocument/2006/relationships/image" Target="../media/image16.png"/><Relationship Id="rId23" Type="http://schemas.openxmlformats.org/officeDocument/2006/relationships/image" Target="../media/image4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0.png"/><Relationship Id="rId14" Type="http://schemas.openxmlformats.org/officeDocument/2006/relationships/image" Target="../media/image37.png"/><Relationship Id="rId22" Type="http://schemas.openxmlformats.org/officeDocument/2006/relationships/image" Target="../media/image23.png"/><Relationship Id="rId27" Type="http://schemas.openxmlformats.org/officeDocument/2006/relationships/image" Target="../media/image4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19" y="489942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5">
            <a:extLst>
              <a:ext uri="{FF2B5EF4-FFF2-40B4-BE49-F238E27FC236}">
                <a16:creationId xmlns:a16="http://schemas.microsoft.com/office/drawing/2014/main" id="{2E9D72BD-BFA3-E848-8A39-442283E7EA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1710" y="2581276"/>
            <a:ext cx="7216378" cy="2222897"/>
            <a:chOff x="456220" y="3441739"/>
            <a:chExt cx="9621445" cy="296325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67C313-12FF-8F4B-94C8-2F8A7DFB423E}"/>
                </a:ext>
              </a:extLst>
            </p:cNvPr>
            <p:cNvCxnSpPr/>
            <p:nvPr userDrawn="1"/>
          </p:nvCxnSpPr>
          <p:spPr>
            <a:xfrm flipV="1">
              <a:off x="7117207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BBDD6A4-197C-2A4D-84DE-6B58F623F05E}"/>
                </a:ext>
              </a:extLst>
            </p:cNvPr>
            <p:cNvCxnSpPr/>
            <p:nvPr userDrawn="1"/>
          </p:nvCxnSpPr>
          <p:spPr>
            <a:xfrm flipV="1">
              <a:off x="6716723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7EAFD11-FF77-4F4B-BD7F-809AF6334AA6}"/>
                </a:ext>
              </a:extLst>
            </p:cNvPr>
            <p:cNvCxnSpPr/>
            <p:nvPr userDrawn="1"/>
          </p:nvCxnSpPr>
          <p:spPr>
            <a:xfrm flipV="1">
              <a:off x="6314324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A47730-5A8D-DE45-85A2-B3732B1048B3}"/>
                </a:ext>
              </a:extLst>
            </p:cNvPr>
            <p:cNvCxnSpPr/>
            <p:nvPr userDrawn="1"/>
          </p:nvCxnSpPr>
          <p:spPr>
            <a:xfrm flipV="1">
              <a:off x="6035360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D24055-4630-B84F-96D3-10E0AA0DDA11}"/>
                </a:ext>
              </a:extLst>
            </p:cNvPr>
            <p:cNvCxnSpPr/>
            <p:nvPr userDrawn="1"/>
          </p:nvCxnSpPr>
          <p:spPr>
            <a:xfrm flipV="1">
              <a:off x="5756403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5E4491-8562-3C4C-A058-080998F379A8}"/>
                </a:ext>
              </a:extLst>
            </p:cNvPr>
            <p:cNvCxnSpPr/>
            <p:nvPr userDrawn="1"/>
          </p:nvCxnSpPr>
          <p:spPr>
            <a:xfrm flipV="1">
              <a:off x="5477446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7F027D-3D87-DB47-B56C-B59079043450}"/>
                </a:ext>
              </a:extLst>
            </p:cNvPr>
            <p:cNvCxnSpPr/>
            <p:nvPr userDrawn="1"/>
          </p:nvCxnSpPr>
          <p:spPr>
            <a:xfrm flipV="1">
              <a:off x="5198489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BE4226-4D12-804F-B2F6-A8F358333F54}"/>
                </a:ext>
              </a:extLst>
            </p:cNvPr>
            <p:cNvCxnSpPr/>
            <p:nvPr userDrawn="1"/>
          </p:nvCxnSpPr>
          <p:spPr>
            <a:xfrm flipV="1">
              <a:off x="4919532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BA3368-30E4-2E42-91E2-D065B3ED9BE2}"/>
                </a:ext>
              </a:extLst>
            </p:cNvPr>
            <p:cNvCxnSpPr/>
            <p:nvPr userDrawn="1"/>
          </p:nvCxnSpPr>
          <p:spPr>
            <a:xfrm flipV="1">
              <a:off x="4640575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A590FF-93C9-B54E-8ABF-5D15910BF7EC}"/>
                </a:ext>
              </a:extLst>
            </p:cNvPr>
            <p:cNvCxnSpPr/>
            <p:nvPr userDrawn="1"/>
          </p:nvCxnSpPr>
          <p:spPr>
            <a:xfrm flipV="1">
              <a:off x="4361618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0AC345-445A-8241-AABA-D23D096A1123}"/>
                </a:ext>
              </a:extLst>
            </p:cNvPr>
            <p:cNvCxnSpPr/>
            <p:nvPr userDrawn="1"/>
          </p:nvCxnSpPr>
          <p:spPr>
            <a:xfrm flipV="1">
              <a:off x="4082661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711A76-9488-644C-8382-D26BF52FD79E}"/>
                </a:ext>
              </a:extLst>
            </p:cNvPr>
            <p:cNvCxnSpPr/>
            <p:nvPr userDrawn="1"/>
          </p:nvCxnSpPr>
          <p:spPr>
            <a:xfrm flipV="1">
              <a:off x="3803704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248CCD-6F76-5841-99F0-9A4C41884236}"/>
                </a:ext>
              </a:extLst>
            </p:cNvPr>
            <p:cNvCxnSpPr/>
            <p:nvPr userDrawn="1"/>
          </p:nvCxnSpPr>
          <p:spPr>
            <a:xfrm flipV="1">
              <a:off x="3524747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80BC6D-0EF2-F74B-8CC5-F030CCD60513}"/>
                </a:ext>
              </a:extLst>
            </p:cNvPr>
            <p:cNvCxnSpPr/>
            <p:nvPr userDrawn="1"/>
          </p:nvCxnSpPr>
          <p:spPr>
            <a:xfrm flipV="1">
              <a:off x="3245790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CE55E8-11AB-694F-ACEB-E05F21591DCB}"/>
                </a:ext>
              </a:extLst>
            </p:cNvPr>
            <p:cNvCxnSpPr/>
            <p:nvPr userDrawn="1"/>
          </p:nvCxnSpPr>
          <p:spPr>
            <a:xfrm flipV="1">
              <a:off x="2966833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52D146-2B50-AF4C-BE21-D67E60C615CD}"/>
                </a:ext>
              </a:extLst>
            </p:cNvPr>
            <p:cNvCxnSpPr/>
            <p:nvPr userDrawn="1"/>
          </p:nvCxnSpPr>
          <p:spPr>
            <a:xfrm flipV="1">
              <a:off x="2687876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BC0127-523B-DA41-A2E8-78DB385B4940}"/>
                </a:ext>
              </a:extLst>
            </p:cNvPr>
            <p:cNvCxnSpPr/>
            <p:nvPr userDrawn="1"/>
          </p:nvCxnSpPr>
          <p:spPr>
            <a:xfrm flipV="1">
              <a:off x="2408919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347E01-4AE1-BC4F-88B1-57C508EDA709}"/>
                </a:ext>
              </a:extLst>
            </p:cNvPr>
            <p:cNvCxnSpPr/>
            <p:nvPr userDrawn="1"/>
          </p:nvCxnSpPr>
          <p:spPr>
            <a:xfrm flipV="1">
              <a:off x="2129962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9A6A153-FA4F-4C40-884B-ECF87E392768}"/>
                </a:ext>
              </a:extLst>
            </p:cNvPr>
            <p:cNvCxnSpPr/>
            <p:nvPr userDrawn="1"/>
          </p:nvCxnSpPr>
          <p:spPr>
            <a:xfrm flipV="1">
              <a:off x="1851005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57D94AB-3B9E-3F49-B6C2-F8E19A085FD6}"/>
                </a:ext>
              </a:extLst>
            </p:cNvPr>
            <p:cNvCxnSpPr/>
            <p:nvPr userDrawn="1"/>
          </p:nvCxnSpPr>
          <p:spPr>
            <a:xfrm flipV="1">
              <a:off x="1572048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8C1105-3068-D54D-813C-DF10BC3EF3EF}"/>
                </a:ext>
              </a:extLst>
            </p:cNvPr>
            <p:cNvCxnSpPr/>
            <p:nvPr userDrawn="1"/>
          </p:nvCxnSpPr>
          <p:spPr>
            <a:xfrm flipV="1">
              <a:off x="1293091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407E07-B0A4-8149-8E51-DB68B153FD90}"/>
                </a:ext>
              </a:extLst>
            </p:cNvPr>
            <p:cNvCxnSpPr/>
            <p:nvPr userDrawn="1"/>
          </p:nvCxnSpPr>
          <p:spPr>
            <a:xfrm flipV="1">
              <a:off x="1014134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99F545-B179-7949-A2E4-54BE45BA2CA7}"/>
                </a:ext>
              </a:extLst>
            </p:cNvPr>
            <p:cNvCxnSpPr/>
            <p:nvPr userDrawn="1"/>
          </p:nvCxnSpPr>
          <p:spPr>
            <a:xfrm flipV="1">
              <a:off x="735177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84FCB3-D3B9-2B40-974F-66237319AAAF}"/>
                </a:ext>
              </a:extLst>
            </p:cNvPr>
            <p:cNvCxnSpPr/>
            <p:nvPr userDrawn="1"/>
          </p:nvCxnSpPr>
          <p:spPr>
            <a:xfrm flipV="1">
              <a:off x="456220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90">
            <a:extLst>
              <a:ext uri="{FF2B5EF4-FFF2-40B4-BE49-F238E27FC236}">
                <a16:creationId xmlns:a16="http://schemas.microsoft.com/office/drawing/2014/main" id="{F2D1E627-93E7-FF4B-9601-5AE80FB9F2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15320" r="4099" b="16254"/>
          <a:stretch>
            <a:fillRect/>
          </a:stretch>
        </p:blipFill>
        <p:spPr bwMode="auto">
          <a:xfrm>
            <a:off x="8203406" y="4799410"/>
            <a:ext cx="814388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581E8D-FC1B-814E-A2AD-BF2A4AF90294}"/>
              </a:ext>
            </a:extLst>
          </p:cNvPr>
          <p:cNvCxnSpPr/>
          <p:nvPr userDrawn="1"/>
        </p:nvCxnSpPr>
        <p:spPr>
          <a:xfrm>
            <a:off x="163116" y="4799410"/>
            <a:ext cx="88249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8533D3-3B89-9A42-882B-C9B85B56D243}"/>
              </a:ext>
            </a:extLst>
          </p:cNvPr>
          <p:cNvCxnSpPr/>
          <p:nvPr userDrawn="1"/>
        </p:nvCxnSpPr>
        <p:spPr>
          <a:xfrm>
            <a:off x="163116" y="661988"/>
            <a:ext cx="88272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55145"/>
            <a:ext cx="6858000" cy="14773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65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0919C-F0BF-D94D-B026-ABDEC23B87B3}"/>
              </a:ext>
            </a:extLst>
          </p:cNvPr>
          <p:cNvSpPr/>
          <p:nvPr userDrawn="1"/>
        </p:nvSpPr>
        <p:spPr>
          <a:xfrm>
            <a:off x="-3573" y="0"/>
            <a:ext cx="9160670" cy="5144691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866234D7-0474-0149-8C1C-3166A962D83E}"/>
              </a:ext>
            </a:extLst>
          </p:cNvPr>
          <p:cNvSpPr/>
          <p:nvPr userDrawn="1"/>
        </p:nvSpPr>
        <p:spPr>
          <a:xfrm>
            <a:off x="1" y="0"/>
            <a:ext cx="9157097" cy="5143500"/>
          </a:xfrm>
          <a:custGeom>
            <a:avLst/>
            <a:gdLst>
              <a:gd name="connsiteX0" fmla="*/ 6873775 w 12209487"/>
              <a:gd name="connsiteY0" fmla="*/ 0 h 6857999"/>
              <a:gd name="connsiteX1" fmla="*/ 12209487 w 12209487"/>
              <a:gd name="connsiteY1" fmla="*/ 0 h 6857999"/>
              <a:gd name="connsiteX2" fmla="*/ 12209487 w 12209487"/>
              <a:gd name="connsiteY2" fmla="*/ 1601709 h 6857999"/>
              <a:gd name="connsiteX3" fmla="*/ 9772057 w 12209487"/>
              <a:gd name="connsiteY3" fmla="*/ 4034079 h 6857999"/>
              <a:gd name="connsiteX4" fmla="*/ 9770546 w 12209487"/>
              <a:gd name="connsiteY4" fmla="*/ 4034079 h 6857999"/>
              <a:gd name="connsiteX5" fmla="*/ 6940753 w 12209487"/>
              <a:gd name="connsiteY5" fmla="*/ 6857999 h 6857999"/>
              <a:gd name="connsiteX6" fmla="*/ 0 w 12209487"/>
              <a:gd name="connsiteY6" fmla="*/ 6857999 h 6857999"/>
              <a:gd name="connsiteX7" fmla="*/ 5268736 w 12209487"/>
              <a:gd name="connsiteY7" fmla="*/ 1600200 h 6857999"/>
              <a:gd name="connsiteX8" fmla="*/ 5270248 w 12209487"/>
              <a:gd name="connsiteY8" fmla="*/ 16002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9487" h="6857999">
                <a:moveTo>
                  <a:pt x="6873775" y="0"/>
                </a:moveTo>
                <a:lnTo>
                  <a:pt x="12209487" y="0"/>
                </a:lnTo>
                <a:lnTo>
                  <a:pt x="12209487" y="1601709"/>
                </a:lnTo>
                <a:lnTo>
                  <a:pt x="9772057" y="4034079"/>
                </a:lnTo>
                <a:lnTo>
                  <a:pt x="9770546" y="4034079"/>
                </a:lnTo>
                <a:lnTo>
                  <a:pt x="6940753" y="6857999"/>
                </a:lnTo>
                <a:lnTo>
                  <a:pt x="0" y="6857999"/>
                </a:lnTo>
                <a:lnTo>
                  <a:pt x="5268736" y="1600200"/>
                </a:lnTo>
                <a:lnTo>
                  <a:pt x="5270248" y="1600200"/>
                </a:lnTo>
                <a:close/>
              </a:path>
            </a:pathLst>
          </a:custGeom>
          <a:gradFill>
            <a:gsLst>
              <a:gs pos="0">
                <a:srgbClr val="003249">
                  <a:alpha val="20000"/>
                </a:srgbClr>
              </a:gs>
              <a:gs pos="100000">
                <a:srgbClr val="8197A6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4" name="Group 65">
            <a:extLst>
              <a:ext uri="{FF2B5EF4-FFF2-40B4-BE49-F238E27FC236}">
                <a16:creationId xmlns:a16="http://schemas.microsoft.com/office/drawing/2014/main" id="{2E9D72BD-BFA3-E848-8A39-442283E7EA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1710" y="2581276"/>
            <a:ext cx="7216378" cy="2222897"/>
            <a:chOff x="456220" y="3441739"/>
            <a:chExt cx="9621445" cy="296325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E67C313-12FF-8F4B-94C8-2F8A7DFB423E}"/>
                </a:ext>
              </a:extLst>
            </p:cNvPr>
            <p:cNvCxnSpPr/>
            <p:nvPr userDrawn="1"/>
          </p:nvCxnSpPr>
          <p:spPr>
            <a:xfrm flipV="1">
              <a:off x="7117207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BBDD6A4-197C-2A4D-84DE-6B58F623F05E}"/>
                </a:ext>
              </a:extLst>
            </p:cNvPr>
            <p:cNvCxnSpPr/>
            <p:nvPr userDrawn="1"/>
          </p:nvCxnSpPr>
          <p:spPr>
            <a:xfrm flipV="1">
              <a:off x="6716723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7EAFD11-FF77-4F4B-BD7F-809AF6334AA6}"/>
                </a:ext>
              </a:extLst>
            </p:cNvPr>
            <p:cNvCxnSpPr/>
            <p:nvPr userDrawn="1"/>
          </p:nvCxnSpPr>
          <p:spPr>
            <a:xfrm flipV="1">
              <a:off x="6314324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4A47730-5A8D-DE45-85A2-B3732B1048B3}"/>
                </a:ext>
              </a:extLst>
            </p:cNvPr>
            <p:cNvCxnSpPr/>
            <p:nvPr userDrawn="1"/>
          </p:nvCxnSpPr>
          <p:spPr>
            <a:xfrm flipV="1">
              <a:off x="6035360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D24055-4630-B84F-96D3-10E0AA0DDA11}"/>
                </a:ext>
              </a:extLst>
            </p:cNvPr>
            <p:cNvCxnSpPr/>
            <p:nvPr userDrawn="1"/>
          </p:nvCxnSpPr>
          <p:spPr>
            <a:xfrm flipV="1">
              <a:off x="5756403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65E4491-8562-3C4C-A058-080998F379A8}"/>
                </a:ext>
              </a:extLst>
            </p:cNvPr>
            <p:cNvCxnSpPr/>
            <p:nvPr userDrawn="1"/>
          </p:nvCxnSpPr>
          <p:spPr>
            <a:xfrm flipV="1">
              <a:off x="5477446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7F027D-3D87-DB47-B56C-B59079043450}"/>
                </a:ext>
              </a:extLst>
            </p:cNvPr>
            <p:cNvCxnSpPr/>
            <p:nvPr userDrawn="1"/>
          </p:nvCxnSpPr>
          <p:spPr>
            <a:xfrm flipV="1">
              <a:off x="5198489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BE4226-4D12-804F-B2F6-A8F358333F54}"/>
                </a:ext>
              </a:extLst>
            </p:cNvPr>
            <p:cNvCxnSpPr/>
            <p:nvPr userDrawn="1"/>
          </p:nvCxnSpPr>
          <p:spPr>
            <a:xfrm flipV="1">
              <a:off x="4919532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BA3368-30E4-2E42-91E2-D065B3ED9BE2}"/>
                </a:ext>
              </a:extLst>
            </p:cNvPr>
            <p:cNvCxnSpPr/>
            <p:nvPr userDrawn="1"/>
          </p:nvCxnSpPr>
          <p:spPr>
            <a:xfrm flipV="1">
              <a:off x="4640575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A590FF-93C9-B54E-8ABF-5D15910BF7EC}"/>
                </a:ext>
              </a:extLst>
            </p:cNvPr>
            <p:cNvCxnSpPr/>
            <p:nvPr userDrawn="1"/>
          </p:nvCxnSpPr>
          <p:spPr>
            <a:xfrm flipV="1">
              <a:off x="4361618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0AC345-445A-8241-AABA-D23D096A1123}"/>
                </a:ext>
              </a:extLst>
            </p:cNvPr>
            <p:cNvCxnSpPr/>
            <p:nvPr userDrawn="1"/>
          </p:nvCxnSpPr>
          <p:spPr>
            <a:xfrm flipV="1">
              <a:off x="4082661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F711A76-9488-644C-8382-D26BF52FD79E}"/>
                </a:ext>
              </a:extLst>
            </p:cNvPr>
            <p:cNvCxnSpPr/>
            <p:nvPr userDrawn="1"/>
          </p:nvCxnSpPr>
          <p:spPr>
            <a:xfrm flipV="1">
              <a:off x="3803704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248CCD-6F76-5841-99F0-9A4C41884236}"/>
                </a:ext>
              </a:extLst>
            </p:cNvPr>
            <p:cNvCxnSpPr/>
            <p:nvPr userDrawn="1"/>
          </p:nvCxnSpPr>
          <p:spPr>
            <a:xfrm flipV="1">
              <a:off x="3524747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80BC6D-0EF2-F74B-8CC5-F030CCD60513}"/>
                </a:ext>
              </a:extLst>
            </p:cNvPr>
            <p:cNvCxnSpPr/>
            <p:nvPr userDrawn="1"/>
          </p:nvCxnSpPr>
          <p:spPr>
            <a:xfrm flipV="1">
              <a:off x="3245790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CE55E8-11AB-694F-ACEB-E05F21591DCB}"/>
                </a:ext>
              </a:extLst>
            </p:cNvPr>
            <p:cNvCxnSpPr/>
            <p:nvPr userDrawn="1"/>
          </p:nvCxnSpPr>
          <p:spPr>
            <a:xfrm flipV="1">
              <a:off x="2966833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52D146-2B50-AF4C-BE21-D67E60C615CD}"/>
                </a:ext>
              </a:extLst>
            </p:cNvPr>
            <p:cNvCxnSpPr/>
            <p:nvPr userDrawn="1"/>
          </p:nvCxnSpPr>
          <p:spPr>
            <a:xfrm flipV="1">
              <a:off x="2687876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BC0127-523B-DA41-A2E8-78DB385B4940}"/>
                </a:ext>
              </a:extLst>
            </p:cNvPr>
            <p:cNvCxnSpPr/>
            <p:nvPr userDrawn="1"/>
          </p:nvCxnSpPr>
          <p:spPr>
            <a:xfrm flipV="1">
              <a:off x="2408919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0347E01-4AE1-BC4F-88B1-57C508EDA709}"/>
                </a:ext>
              </a:extLst>
            </p:cNvPr>
            <p:cNvCxnSpPr/>
            <p:nvPr userDrawn="1"/>
          </p:nvCxnSpPr>
          <p:spPr>
            <a:xfrm flipV="1">
              <a:off x="2129962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9A6A153-FA4F-4C40-884B-ECF87E392768}"/>
                </a:ext>
              </a:extLst>
            </p:cNvPr>
            <p:cNvCxnSpPr/>
            <p:nvPr userDrawn="1"/>
          </p:nvCxnSpPr>
          <p:spPr>
            <a:xfrm flipV="1">
              <a:off x="1851005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57D94AB-3B9E-3F49-B6C2-F8E19A085FD6}"/>
                </a:ext>
              </a:extLst>
            </p:cNvPr>
            <p:cNvCxnSpPr/>
            <p:nvPr userDrawn="1"/>
          </p:nvCxnSpPr>
          <p:spPr>
            <a:xfrm flipV="1">
              <a:off x="1572048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8C1105-3068-D54D-813C-DF10BC3EF3EF}"/>
                </a:ext>
              </a:extLst>
            </p:cNvPr>
            <p:cNvCxnSpPr/>
            <p:nvPr userDrawn="1"/>
          </p:nvCxnSpPr>
          <p:spPr>
            <a:xfrm flipV="1">
              <a:off x="1293091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407E07-B0A4-8149-8E51-DB68B153FD90}"/>
                </a:ext>
              </a:extLst>
            </p:cNvPr>
            <p:cNvCxnSpPr/>
            <p:nvPr userDrawn="1"/>
          </p:nvCxnSpPr>
          <p:spPr>
            <a:xfrm flipV="1">
              <a:off x="1014134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99F545-B179-7949-A2E4-54BE45BA2CA7}"/>
                </a:ext>
              </a:extLst>
            </p:cNvPr>
            <p:cNvCxnSpPr/>
            <p:nvPr userDrawn="1"/>
          </p:nvCxnSpPr>
          <p:spPr>
            <a:xfrm flipV="1">
              <a:off x="735177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B84FCB3-D3B9-2B40-974F-66237319AAAF}"/>
                </a:ext>
              </a:extLst>
            </p:cNvPr>
            <p:cNvCxnSpPr/>
            <p:nvPr userDrawn="1"/>
          </p:nvCxnSpPr>
          <p:spPr>
            <a:xfrm flipV="1">
              <a:off x="456220" y="3441739"/>
              <a:ext cx="2960458" cy="2963259"/>
            </a:xfrm>
            <a:prstGeom prst="line">
              <a:avLst/>
            </a:prstGeom>
            <a:ln w="1270">
              <a:gradFill>
                <a:gsLst>
                  <a:gs pos="90000">
                    <a:schemeClr val="bg1">
                      <a:alpha val="0"/>
                    </a:schemeClr>
                  </a:gs>
                  <a:gs pos="0">
                    <a:schemeClr val="bg1">
                      <a:alpha val="20000"/>
                    </a:schemeClr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90">
            <a:extLst>
              <a:ext uri="{FF2B5EF4-FFF2-40B4-BE49-F238E27FC236}">
                <a16:creationId xmlns:a16="http://schemas.microsoft.com/office/drawing/2014/main" id="{F2D1E627-93E7-FF4B-9601-5AE80FB9F2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15320" r="4099" b="16254"/>
          <a:stretch>
            <a:fillRect/>
          </a:stretch>
        </p:blipFill>
        <p:spPr bwMode="auto">
          <a:xfrm>
            <a:off x="8203406" y="4799410"/>
            <a:ext cx="814388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91">
            <a:extLst>
              <a:ext uri="{FF2B5EF4-FFF2-40B4-BE49-F238E27FC236}">
                <a16:creationId xmlns:a16="http://schemas.microsoft.com/office/drawing/2014/main" id="{F8542069-8E28-5C44-AFE4-9C91922ED2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4306" y="4927998"/>
            <a:ext cx="5120879" cy="83344"/>
            <a:chOff x="172269" y="6621494"/>
            <a:chExt cx="6826666" cy="111519"/>
          </a:xfrm>
        </p:grpSpPr>
        <p:pic>
          <p:nvPicPr>
            <p:cNvPr id="31" name="Picture 92" descr="at.png">
              <a:extLst>
                <a:ext uri="{FF2B5EF4-FFF2-40B4-BE49-F238E27FC236}">
                  <a16:creationId xmlns:a16="http://schemas.microsoft.com/office/drawing/2014/main" id="{23F72486-9F95-334C-9251-6327DED61B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93" descr="be.png">
              <a:extLst>
                <a:ext uri="{FF2B5EF4-FFF2-40B4-BE49-F238E27FC236}">
                  <a16:creationId xmlns:a16="http://schemas.microsoft.com/office/drawing/2014/main" id="{B09C6191-05A9-4B42-926A-8043531737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4" descr="ca.png">
              <a:extLst>
                <a:ext uri="{FF2B5EF4-FFF2-40B4-BE49-F238E27FC236}">
                  <a16:creationId xmlns:a16="http://schemas.microsoft.com/office/drawing/2014/main" id="{9446C748-3860-DC4E-9CB2-2620670FE91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5" descr="ch.png">
              <a:extLst>
                <a:ext uri="{FF2B5EF4-FFF2-40B4-BE49-F238E27FC236}">
                  <a16:creationId xmlns:a16="http://schemas.microsoft.com/office/drawing/2014/main" id="{4160052E-351A-9B49-88A9-5EDA761001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96" descr="cz.png">
              <a:extLst>
                <a:ext uri="{FF2B5EF4-FFF2-40B4-BE49-F238E27FC236}">
                  <a16:creationId xmlns:a16="http://schemas.microsoft.com/office/drawing/2014/main" id="{E3C8A96B-7613-9843-BCB0-86AD53B9CA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97" descr="de.png">
              <a:extLst>
                <a:ext uri="{FF2B5EF4-FFF2-40B4-BE49-F238E27FC236}">
                  <a16:creationId xmlns:a16="http://schemas.microsoft.com/office/drawing/2014/main" id="{4855DBBB-4002-8B4E-86BC-418A6B469E8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98" descr="dk.png">
              <a:extLst>
                <a:ext uri="{FF2B5EF4-FFF2-40B4-BE49-F238E27FC236}">
                  <a16:creationId xmlns:a16="http://schemas.microsoft.com/office/drawing/2014/main" id="{3B52F709-8149-8D4C-B08B-4D5C7F8197F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9" descr="ee.png">
              <a:extLst>
                <a:ext uri="{FF2B5EF4-FFF2-40B4-BE49-F238E27FC236}">
                  <a16:creationId xmlns:a16="http://schemas.microsoft.com/office/drawing/2014/main" id="{B808CC7B-67A7-3A4A-89A7-49F6944973F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0" descr="es.png">
              <a:extLst>
                <a:ext uri="{FF2B5EF4-FFF2-40B4-BE49-F238E27FC236}">
                  <a16:creationId xmlns:a16="http://schemas.microsoft.com/office/drawing/2014/main" id="{16AFEDF6-FE7F-4E45-9CA5-F1232745C0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01" descr="fi.png">
              <a:extLst>
                <a:ext uri="{FF2B5EF4-FFF2-40B4-BE49-F238E27FC236}">
                  <a16:creationId xmlns:a16="http://schemas.microsoft.com/office/drawing/2014/main" id="{DDC5BDBC-4355-4A41-B658-4080666419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02" descr="fr.png">
              <a:extLst>
                <a:ext uri="{FF2B5EF4-FFF2-40B4-BE49-F238E27FC236}">
                  <a16:creationId xmlns:a16="http://schemas.microsoft.com/office/drawing/2014/main" id="{A9DF7F3E-3214-ED44-91E7-7DA7967613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03" descr="gr.png">
              <a:extLst>
                <a:ext uri="{FF2B5EF4-FFF2-40B4-BE49-F238E27FC236}">
                  <a16:creationId xmlns:a16="http://schemas.microsoft.com/office/drawing/2014/main" id="{180DCD63-3354-7A4B-A289-C2CA81CF43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04" descr="hu.png">
              <a:extLst>
                <a:ext uri="{FF2B5EF4-FFF2-40B4-BE49-F238E27FC236}">
                  <a16:creationId xmlns:a16="http://schemas.microsoft.com/office/drawing/2014/main" id="{E28C07A0-85A1-174A-9D99-59A5E1C198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05" descr="ie.png">
              <a:extLst>
                <a:ext uri="{FF2B5EF4-FFF2-40B4-BE49-F238E27FC236}">
                  <a16:creationId xmlns:a16="http://schemas.microsoft.com/office/drawing/2014/main" id="{ECDA08E3-D8F3-014F-A967-7645D1BDC7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6" descr="it.png">
              <a:extLst>
                <a:ext uri="{FF2B5EF4-FFF2-40B4-BE49-F238E27FC236}">
                  <a16:creationId xmlns:a16="http://schemas.microsoft.com/office/drawing/2014/main" id="{62A76FBC-7924-6946-AF19-42530BDEDE9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7" descr="lu.png">
              <a:extLst>
                <a:ext uri="{FF2B5EF4-FFF2-40B4-BE49-F238E27FC236}">
                  <a16:creationId xmlns:a16="http://schemas.microsoft.com/office/drawing/2014/main" id="{968196D4-99CB-EB45-BF0D-F3A2FD491B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08" descr="nl.png">
              <a:extLst>
                <a:ext uri="{FF2B5EF4-FFF2-40B4-BE49-F238E27FC236}">
                  <a16:creationId xmlns:a16="http://schemas.microsoft.com/office/drawing/2014/main" id="{8A864E2C-0F48-8447-9116-3DFFF620DD0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09" descr="no.png">
              <a:extLst>
                <a:ext uri="{FF2B5EF4-FFF2-40B4-BE49-F238E27FC236}">
                  <a16:creationId xmlns:a16="http://schemas.microsoft.com/office/drawing/2014/main" id="{F306AAC0-7174-CB4F-A7D3-85656C96DC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10" descr="pl.png">
              <a:extLst>
                <a:ext uri="{FF2B5EF4-FFF2-40B4-BE49-F238E27FC236}">
                  <a16:creationId xmlns:a16="http://schemas.microsoft.com/office/drawing/2014/main" id="{15671B9B-E029-434D-B774-1A4A6E254B8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11" descr="pt.png">
              <a:extLst>
                <a:ext uri="{FF2B5EF4-FFF2-40B4-BE49-F238E27FC236}">
                  <a16:creationId xmlns:a16="http://schemas.microsoft.com/office/drawing/2014/main" id="{5B34891C-E630-EF42-882B-AAF55DC942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12" descr="ro.png">
              <a:extLst>
                <a:ext uri="{FF2B5EF4-FFF2-40B4-BE49-F238E27FC236}">
                  <a16:creationId xmlns:a16="http://schemas.microsoft.com/office/drawing/2014/main" id="{85E1AB2E-CE7F-B341-8889-72F66795208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13" descr="se.png">
              <a:extLst>
                <a:ext uri="{FF2B5EF4-FFF2-40B4-BE49-F238E27FC236}">
                  <a16:creationId xmlns:a16="http://schemas.microsoft.com/office/drawing/2014/main" id="{ED43A503-F8B4-8C42-A0EA-32F382959F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14" descr="uk.png">
              <a:extLst>
                <a:ext uri="{FF2B5EF4-FFF2-40B4-BE49-F238E27FC236}">
                  <a16:creationId xmlns:a16="http://schemas.microsoft.com/office/drawing/2014/main" id="{93CFFB4E-8EC3-1344-9172-A8D2CD5C6E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15" descr="si.png">
              <a:extLst>
                <a:ext uri="{FF2B5EF4-FFF2-40B4-BE49-F238E27FC236}">
                  <a16:creationId xmlns:a16="http://schemas.microsoft.com/office/drawing/2014/main" id="{DB571A66-904F-6141-A2BD-2D55D522E9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581E8D-FC1B-814E-A2AD-BF2A4AF90294}"/>
              </a:ext>
            </a:extLst>
          </p:cNvPr>
          <p:cNvCxnSpPr/>
          <p:nvPr userDrawn="1"/>
        </p:nvCxnSpPr>
        <p:spPr>
          <a:xfrm>
            <a:off x="163116" y="4799410"/>
            <a:ext cx="882491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8533D3-3B89-9A42-882B-C9B85B56D243}"/>
              </a:ext>
            </a:extLst>
          </p:cNvPr>
          <p:cNvCxnSpPr/>
          <p:nvPr userDrawn="1"/>
        </p:nvCxnSpPr>
        <p:spPr>
          <a:xfrm>
            <a:off x="163116" y="661988"/>
            <a:ext cx="88272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38">
            <a:extLst>
              <a:ext uri="{FF2B5EF4-FFF2-40B4-BE49-F238E27FC236}">
                <a16:creationId xmlns:a16="http://schemas.microsoft.com/office/drawing/2014/main" id="{4A71ECF0-3AD6-BB4B-877B-D179212721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7163" y="4595813"/>
            <a:ext cx="281225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ESA UNCLASSIFIED - For Official Use</a:t>
            </a:r>
            <a:endParaRPr kumimoji="0" lang="en-GB" altLang="en-US" sz="750" b="0" i="0" u="none" strike="noStrike" kern="1200" cap="none" spc="0" normalizeH="0" baseline="0" noProof="0" dirty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8" name="Text Box 34">
            <a:extLst>
              <a:ext uri="{FF2B5EF4-FFF2-40B4-BE49-F238E27FC236}">
                <a16:creationId xmlns:a16="http://schemas.microsoft.com/office/drawing/2014/main" id="{A04FBE4A-C8EA-E048-BA0C-9EF5C9584999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6174582" y="4595813"/>
            <a:ext cx="2812256" cy="2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CB45BB-9CE4-BB41-A3DA-4A6CC13E3915}" type="slidenum">
              <a:rPr kumimoji="0" altLang="en-US" sz="750" b="0" i="0" u="none" strike="noStrike" kern="1200" cap="none" spc="0" normalizeH="0" baseline="0" noProof="1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750" b="0" i="0" u="none" strike="noStrike" kern="1200" cap="none" spc="0" normalizeH="0" baseline="0" noProof="1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9" name="Picture 120">
            <a:extLst>
              <a:ext uri="{FF2B5EF4-FFF2-40B4-BE49-F238E27FC236}">
                <a16:creationId xmlns:a16="http://schemas.microsoft.com/office/drawing/2014/main" id="{A48498C7-F6BE-6B4A-965B-15A55EF590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-161925"/>
            <a:ext cx="157043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Freeform 59">
            <a:extLst>
              <a:ext uri="{FF2B5EF4-FFF2-40B4-BE49-F238E27FC236}">
                <a16:creationId xmlns:a16="http://schemas.microsoft.com/office/drawing/2014/main" id="{736ADEA2-219E-B544-95BF-3129AFED4EF5}"/>
              </a:ext>
            </a:extLst>
          </p:cNvPr>
          <p:cNvSpPr/>
          <p:nvPr userDrawn="1"/>
        </p:nvSpPr>
        <p:spPr>
          <a:xfrm rot="8100000">
            <a:off x="5810250" y="3549254"/>
            <a:ext cx="4000500" cy="1265634"/>
          </a:xfrm>
          <a:custGeom>
            <a:avLst/>
            <a:gdLst>
              <a:gd name="connsiteX0" fmla="*/ 721404 w 5334734"/>
              <a:gd name="connsiteY0" fmla="*/ 1687901 h 1687901"/>
              <a:gd name="connsiteX1" fmla="*/ 723126 w 5334734"/>
              <a:gd name="connsiteY1" fmla="*/ 1686180 h 1687901"/>
              <a:gd name="connsiteX2" fmla="*/ 723126 w 5334734"/>
              <a:gd name="connsiteY2" fmla="*/ 1686177 h 1687901"/>
              <a:gd name="connsiteX3" fmla="*/ 721403 w 5334734"/>
              <a:gd name="connsiteY3" fmla="*/ 1687900 h 1687901"/>
              <a:gd name="connsiteX4" fmla="*/ 104503 w 5334734"/>
              <a:gd name="connsiteY4" fmla="*/ 1071000 h 1687901"/>
              <a:gd name="connsiteX5" fmla="*/ 104503 w 5334734"/>
              <a:gd name="connsiteY5" fmla="*/ 1070999 h 1687901"/>
              <a:gd name="connsiteX6" fmla="*/ 0 w 5334734"/>
              <a:gd name="connsiteY6" fmla="*/ 966496 h 1687901"/>
              <a:gd name="connsiteX7" fmla="*/ 966495 w 5334734"/>
              <a:gd name="connsiteY7" fmla="*/ 0 h 1687901"/>
              <a:gd name="connsiteX8" fmla="*/ 3031806 w 5334734"/>
              <a:gd name="connsiteY8" fmla="*/ 0 h 1687901"/>
              <a:gd name="connsiteX9" fmla="*/ 3036644 w 5334734"/>
              <a:gd name="connsiteY9" fmla="*/ 4838 h 1687901"/>
              <a:gd name="connsiteX10" fmla="*/ 3652726 w 5334734"/>
              <a:gd name="connsiteY10" fmla="*/ 4838 h 1687901"/>
              <a:gd name="connsiteX11" fmla="*/ 5334734 w 5334734"/>
              <a:gd name="connsiteY11" fmla="*/ 1686846 h 1687901"/>
              <a:gd name="connsiteX12" fmla="*/ 3094905 w 5334734"/>
              <a:gd name="connsiteY12" fmla="*/ 1686846 h 1687901"/>
              <a:gd name="connsiteX13" fmla="*/ 3093850 w 5334734"/>
              <a:gd name="connsiteY13" fmla="*/ 1687901 h 168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34734" h="1687901">
                <a:moveTo>
                  <a:pt x="721404" y="1687901"/>
                </a:moveTo>
                <a:lnTo>
                  <a:pt x="723126" y="1686180"/>
                </a:lnTo>
                <a:lnTo>
                  <a:pt x="723126" y="1686177"/>
                </a:lnTo>
                <a:lnTo>
                  <a:pt x="721403" y="1687900"/>
                </a:lnTo>
                <a:lnTo>
                  <a:pt x="104503" y="1071000"/>
                </a:lnTo>
                <a:lnTo>
                  <a:pt x="104503" y="1070999"/>
                </a:lnTo>
                <a:lnTo>
                  <a:pt x="0" y="966496"/>
                </a:lnTo>
                <a:lnTo>
                  <a:pt x="966495" y="0"/>
                </a:lnTo>
                <a:lnTo>
                  <a:pt x="3031806" y="0"/>
                </a:lnTo>
                <a:lnTo>
                  <a:pt x="3036644" y="4838"/>
                </a:lnTo>
                <a:lnTo>
                  <a:pt x="3652726" y="4838"/>
                </a:lnTo>
                <a:lnTo>
                  <a:pt x="5334734" y="1686846"/>
                </a:lnTo>
                <a:lnTo>
                  <a:pt x="3094905" y="1686846"/>
                </a:lnTo>
                <a:lnTo>
                  <a:pt x="3093850" y="1687901"/>
                </a:lnTo>
                <a:close/>
              </a:path>
            </a:pathLst>
          </a:custGeom>
          <a:gradFill flip="none" rotWithShape="1">
            <a:gsLst>
              <a:gs pos="0">
                <a:srgbClr val="8197A6">
                  <a:alpha val="0"/>
                </a:srgbClr>
              </a:gs>
              <a:gs pos="100000">
                <a:srgbClr val="003249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8AB86F3-518E-794A-A4CC-05725513F718}"/>
              </a:ext>
            </a:extLst>
          </p:cNvPr>
          <p:cNvSpPr/>
          <p:nvPr userDrawn="1"/>
        </p:nvSpPr>
        <p:spPr>
          <a:xfrm>
            <a:off x="-222648" y="1"/>
            <a:ext cx="4844654" cy="2707481"/>
          </a:xfrm>
          <a:custGeom>
            <a:avLst/>
            <a:gdLst>
              <a:gd name="connsiteX0" fmla="*/ 2841368 w 5872867"/>
              <a:gd name="connsiteY0" fmla="*/ 0 h 3610730"/>
              <a:gd name="connsiteX1" fmla="*/ 5872867 w 5872867"/>
              <a:gd name="connsiteY1" fmla="*/ 0 h 3610730"/>
              <a:gd name="connsiteX2" fmla="*/ 4401981 w 5872867"/>
              <a:gd name="connsiteY2" fmla="*/ 1470887 h 3610730"/>
              <a:gd name="connsiteX3" fmla="*/ 4401981 w 5872867"/>
              <a:gd name="connsiteY3" fmla="*/ 1472789 h 3610730"/>
              <a:gd name="connsiteX4" fmla="*/ 2264040 w 5872867"/>
              <a:gd name="connsiteY4" fmla="*/ 3610730 h 3610730"/>
              <a:gd name="connsiteX5" fmla="*/ 2264040 w 5872867"/>
              <a:gd name="connsiteY5" fmla="*/ 3607627 h 3610730"/>
              <a:gd name="connsiteX6" fmla="*/ 2264038 w 5872867"/>
              <a:gd name="connsiteY6" fmla="*/ 3607625 h 3610730"/>
              <a:gd name="connsiteX7" fmla="*/ 2264038 w 5872867"/>
              <a:gd name="connsiteY7" fmla="*/ 3610729 h 3610730"/>
              <a:gd name="connsiteX8" fmla="*/ 1152193 w 5872867"/>
              <a:gd name="connsiteY8" fmla="*/ 3610730 h 3610730"/>
              <a:gd name="connsiteX9" fmla="*/ 1152191 w 5872867"/>
              <a:gd name="connsiteY9" fmla="*/ 3610729 h 3610730"/>
              <a:gd name="connsiteX10" fmla="*/ 395431 w 5872867"/>
              <a:gd name="connsiteY10" fmla="*/ 3610730 h 3610730"/>
              <a:gd name="connsiteX11" fmla="*/ 395429 w 5872867"/>
              <a:gd name="connsiteY11" fmla="*/ 3610729 h 3610730"/>
              <a:gd name="connsiteX12" fmla="*/ 140643 w 5872867"/>
              <a:gd name="connsiteY12" fmla="*/ 3610729 h 3610730"/>
              <a:gd name="connsiteX13" fmla="*/ 140643 w 5872867"/>
              <a:gd name="connsiteY13" fmla="*/ 3609976 h 3610730"/>
              <a:gd name="connsiteX14" fmla="*/ 0 w 5872867"/>
              <a:gd name="connsiteY14" fmla="*/ 3609976 h 3610730"/>
              <a:gd name="connsiteX15" fmla="*/ 0 w 5872867"/>
              <a:gd name="connsiteY15" fmla="*/ 2428877 h 3610730"/>
              <a:gd name="connsiteX16" fmla="*/ 206681 w 5872867"/>
              <a:gd name="connsiteY16" fmla="*/ 2428877 h 3610730"/>
              <a:gd name="connsiteX17" fmla="*/ 206681 w 5872867"/>
              <a:gd name="connsiteY17" fmla="*/ 2429858 h 3610730"/>
              <a:gd name="connsiteX18" fmla="*/ 395429 w 5872867"/>
              <a:gd name="connsiteY18" fmla="*/ 2429858 h 3610730"/>
              <a:gd name="connsiteX19" fmla="*/ 402790 w 5872867"/>
              <a:gd name="connsiteY19" fmla="*/ 2429859 h 3610730"/>
              <a:gd name="connsiteX20" fmla="*/ 2825010 w 5872867"/>
              <a:gd name="connsiteY20" fmla="*/ 7640 h 3610730"/>
              <a:gd name="connsiteX21" fmla="*/ 2833729 w 5872867"/>
              <a:gd name="connsiteY21" fmla="*/ 7639 h 36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72867" h="3610730">
                <a:moveTo>
                  <a:pt x="2841368" y="0"/>
                </a:moveTo>
                <a:lnTo>
                  <a:pt x="5872867" y="0"/>
                </a:lnTo>
                <a:lnTo>
                  <a:pt x="4401981" y="1470887"/>
                </a:lnTo>
                <a:lnTo>
                  <a:pt x="4401981" y="1472789"/>
                </a:lnTo>
                <a:lnTo>
                  <a:pt x="2264040" y="3610730"/>
                </a:lnTo>
                <a:lnTo>
                  <a:pt x="2264040" y="3607627"/>
                </a:lnTo>
                <a:lnTo>
                  <a:pt x="2264038" y="3607625"/>
                </a:lnTo>
                <a:lnTo>
                  <a:pt x="2264038" y="3610729"/>
                </a:lnTo>
                <a:lnTo>
                  <a:pt x="1152193" y="3610730"/>
                </a:lnTo>
                <a:lnTo>
                  <a:pt x="1152191" y="3610729"/>
                </a:lnTo>
                <a:lnTo>
                  <a:pt x="395431" y="3610730"/>
                </a:lnTo>
                <a:lnTo>
                  <a:pt x="395429" y="3610729"/>
                </a:lnTo>
                <a:lnTo>
                  <a:pt x="140643" y="3610729"/>
                </a:lnTo>
                <a:lnTo>
                  <a:pt x="140643" y="3609976"/>
                </a:lnTo>
                <a:lnTo>
                  <a:pt x="0" y="3609976"/>
                </a:lnTo>
                <a:lnTo>
                  <a:pt x="0" y="2428877"/>
                </a:lnTo>
                <a:lnTo>
                  <a:pt x="206681" y="2428877"/>
                </a:lnTo>
                <a:lnTo>
                  <a:pt x="206681" y="2429858"/>
                </a:lnTo>
                <a:lnTo>
                  <a:pt x="395429" y="2429858"/>
                </a:lnTo>
                <a:lnTo>
                  <a:pt x="402790" y="2429859"/>
                </a:lnTo>
                <a:lnTo>
                  <a:pt x="2825010" y="7640"/>
                </a:lnTo>
                <a:lnTo>
                  <a:pt x="2833729" y="7639"/>
                </a:lnTo>
                <a:close/>
              </a:path>
            </a:pathLst>
          </a:custGeom>
          <a:gradFill flip="none" rotWithShape="1">
            <a:gsLst>
              <a:gs pos="0">
                <a:srgbClr val="8197A6">
                  <a:alpha val="0"/>
                </a:srgbClr>
              </a:gs>
              <a:gs pos="100000">
                <a:srgbClr val="003249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2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36.png"/><Relationship Id="rId26" Type="http://schemas.openxmlformats.org/officeDocument/2006/relationships/image" Target="../media/image22.png"/><Relationship Id="rId3" Type="http://schemas.openxmlformats.org/officeDocument/2006/relationships/theme" Target="../theme/theme2.xml"/><Relationship Id="rId21" Type="http://schemas.openxmlformats.org/officeDocument/2006/relationships/image" Target="../media/image38.png"/><Relationship Id="rId7" Type="http://schemas.openxmlformats.org/officeDocument/2006/relationships/image" Target="../media/image28.emf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5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24" Type="http://schemas.openxmlformats.org/officeDocument/2006/relationships/image" Target="../media/image20.png"/><Relationship Id="rId5" Type="http://schemas.openxmlformats.org/officeDocument/2006/relationships/image" Target="../media/image30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40.png"/><Relationship Id="rId10" Type="http://schemas.openxmlformats.org/officeDocument/2006/relationships/image" Target="../media/image33.png"/><Relationship Id="rId19" Type="http://schemas.openxmlformats.org/officeDocument/2006/relationships/image" Target="../media/image37.png"/><Relationship Id="rId31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10.png"/><Relationship Id="rId22" Type="http://schemas.openxmlformats.org/officeDocument/2006/relationships/image" Target="../media/image39.png"/><Relationship Id="rId27" Type="http://schemas.openxmlformats.org/officeDocument/2006/relationships/image" Target="../media/image23.png"/><Relationship Id="rId30" Type="http://schemas.openxmlformats.org/officeDocument/2006/relationships/image" Target="../media/image4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  <p:sldLayoutId id="2147483940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1">
            <a:extLst>
              <a:ext uri="{FF2B5EF4-FFF2-40B4-BE49-F238E27FC236}">
                <a16:creationId xmlns:a16="http://schemas.microsoft.com/office/drawing/2014/main" id="{837115CB-088F-644C-9AE7-A1E88A215E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6"/>
          <a:stretch>
            <a:fillRect/>
          </a:stretch>
        </p:blipFill>
        <p:spPr bwMode="auto">
          <a:xfrm>
            <a:off x="0" y="4799410"/>
            <a:ext cx="9144000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5" descr="PPT_Header02" hidden="1">
            <a:extLst>
              <a:ext uri="{FF2B5EF4-FFF2-40B4-BE49-F238E27FC236}">
                <a16:creationId xmlns:a16="http://schemas.microsoft.com/office/drawing/2014/main" id="{C5960ACA-12DB-444F-B3B0-20F9DFBB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C2D1094D-3AB6-B244-87C2-6294292DC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3116" y="661988"/>
            <a:ext cx="8823722" cy="39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05E9778-E999-8A4F-BAF0-4BF86C443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3116" y="111108"/>
            <a:ext cx="758547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pic>
        <p:nvPicPr>
          <p:cNvPr id="1030" name="Picture 33">
            <a:extLst>
              <a:ext uri="{FF2B5EF4-FFF2-40B4-BE49-F238E27FC236}">
                <a16:creationId xmlns:a16="http://schemas.microsoft.com/office/drawing/2014/main" id="{A3EE8C77-8880-1E43-A29F-FD1C0F03EF25}"/>
              </a:ext>
            </a:extLst>
          </p:cNvPr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-161925"/>
            <a:ext cx="15716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4">
            <a:extLst>
              <a:ext uri="{FF2B5EF4-FFF2-40B4-BE49-F238E27FC236}">
                <a16:creationId xmlns:a16="http://schemas.microsoft.com/office/drawing/2014/main" id="{969A8979-ED2B-D040-94DE-A1DC5C1A74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15320" r="4099" b="16254"/>
          <a:stretch>
            <a:fillRect/>
          </a:stretch>
        </p:blipFill>
        <p:spPr bwMode="auto">
          <a:xfrm>
            <a:off x="8203406" y="4799410"/>
            <a:ext cx="814388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35">
            <a:extLst>
              <a:ext uri="{FF2B5EF4-FFF2-40B4-BE49-F238E27FC236}">
                <a16:creationId xmlns:a16="http://schemas.microsoft.com/office/drawing/2014/main" id="{FFAB863E-E4D5-9E4A-AA6E-FB88EE5297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4306" y="4927998"/>
            <a:ext cx="5120879" cy="83344"/>
            <a:chOff x="172269" y="6621494"/>
            <a:chExt cx="6826666" cy="111519"/>
          </a:xfrm>
        </p:grpSpPr>
        <p:pic>
          <p:nvPicPr>
            <p:cNvPr id="1035" name="Picture 36" descr="at.png">
              <a:extLst>
                <a:ext uri="{FF2B5EF4-FFF2-40B4-BE49-F238E27FC236}">
                  <a16:creationId xmlns:a16="http://schemas.microsoft.com/office/drawing/2014/main" id="{6DFD5AC6-D65D-1342-90B6-A8653CB323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6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37" descr="be.png">
              <a:extLst>
                <a:ext uri="{FF2B5EF4-FFF2-40B4-BE49-F238E27FC236}">
                  <a16:creationId xmlns:a16="http://schemas.microsoft.com/office/drawing/2014/main" id="{7F4F8D7F-2371-DE4F-A1F2-7F9BE001DB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79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38" descr="ca.png">
              <a:extLst>
                <a:ext uri="{FF2B5EF4-FFF2-40B4-BE49-F238E27FC236}">
                  <a16:creationId xmlns:a16="http://schemas.microsoft.com/office/drawing/2014/main" id="{1D61D682-25D1-7048-A962-D52EF500417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029" y="6621494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39" descr="ch.png">
              <a:extLst>
                <a:ext uri="{FF2B5EF4-FFF2-40B4-BE49-F238E27FC236}">
                  <a16:creationId xmlns:a16="http://schemas.microsoft.com/office/drawing/2014/main" id="{3F8A4DC0-C742-9648-9DCC-BFA3D54C77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66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40" descr="cz.png">
              <a:extLst>
                <a:ext uri="{FF2B5EF4-FFF2-40B4-BE49-F238E27FC236}">
                  <a16:creationId xmlns:a16="http://schemas.microsoft.com/office/drawing/2014/main" id="{CF4A61F9-4FFA-5F41-B491-1B79E2046F1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3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41" descr="de.png">
              <a:extLst>
                <a:ext uri="{FF2B5EF4-FFF2-40B4-BE49-F238E27FC236}">
                  <a16:creationId xmlns:a16="http://schemas.microsoft.com/office/drawing/2014/main" id="{AC6DA8BB-FA77-5446-8F4E-08BF965E65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2" descr="dk.png">
              <a:extLst>
                <a:ext uri="{FF2B5EF4-FFF2-40B4-BE49-F238E27FC236}">
                  <a16:creationId xmlns:a16="http://schemas.microsoft.com/office/drawing/2014/main" id="{D2A9FD13-E2E1-3642-A47A-0DC83B7713C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6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3" descr="ee.png">
              <a:extLst>
                <a:ext uri="{FF2B5EF4-FFF2-40B4-BE49-F238E27FC236}">
                  <a16:creationId xmlns:a16="http://schemas.microsoft.com/office/drawing/2014/main" id="{FE21EE2E-8219-EE4E-952B-D8CFE74833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298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44" descr="es.png">
              <a:extLst>
                <a:ext uri="{FF2B5EF4-FFF2-40B4-BE49-F238E27FC236}">
                  <a16:creationId xmlns:a16="http://schemas.microsoft.com/office/drawing/2014/main" id="{EC902B35-2C24-4348-BA78-5B01B2D8DF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1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45" descr="fi.png">
              <a:extLst>
                <a:ext uri="{FF2B5EF4-FFF2-40B4-BE49-F238E27FC236}">
                  <a16:creationId xmlns:a16="http://schemas.microsoft.com/office/drawing/2014/main" id="{87BA6751-113D-EF46-8DE6-D8F2D69F6B2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956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46" descr="fr.png">
              <a:extLst>
                <a:ext uri="{FF2B5EF4-FFF2-40B4-BE49-F238E27FC236}">
                  <a16:creationId xmlns:a16="http://schemas.microsoft.com/office/drawing/2014/main" id="{8061CA84-1611-614C-B69F-088D985F77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31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47" descr="gr.png">
              <a:extLst>
                <a:ext uri="{FF2B5EF4-FFF2-40B4-BE49-F238E27FC236}">
                  <a16:creationId xmlns:a16="http://schemas.microsoft.com/office/drawing/2014/main" id="{5550C37E-F1AE-9345-9ED0-E34FB3FB55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83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48" descr="hu.png">
              <a:extLst>
                <a:ext uri="{FF2B5EF4-FFF2-40B4-BE49-F238E27FC236}">
                  <a16:creationId xmlns:a16="http://schemas.microsoft.com/office/drawing/2014/main" id="{F6CEC568-3CE4-924B-A5D2-44F5CC57DF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19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49" descr="ie.png">
              <a:extLst>
                <a:ext uri="{FF2B5EF4-FFF2-40B4-BE49-F238E27FC236}">
                  <a16:creationId xmlns:a16="http://schemas.microsoft.com/office/drawing/2014/main" id="{93C061B3-D7B2-F542-AE32-151B5FAB468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5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50" descr="it.png">
              <a:extLst>
                <a:ext uri="{FF2B5EF4-FFF2-40B4-BE49-F238E27FC236}">
                  <a16:creationId xmlns:a16="http://schemas.microsoft.com/office/drawing/2014/main" id="{15FF8421-10FF-2F4B-BD8B-96424E0088E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1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51" descr="lu.png">
              <a:extLst>
                <a:ext uri="{FF2B5EF4-FFF2-40B4-BE49-F238E27FC236}">
                  <a16:creationId xmlns:a16="http://schemas.microsoft.com/office/drawing/2014/main" id="{746594B9-51C7-704C-BA1F-90A465327BA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472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52" descr="nl.png">
              <a:extLst>
                <a:ext uri="{FF2B5EF4-FFF2-40B4-BE49-F238E27FC236}">
                  <a16:creationId xmlns:a16="http://schemas.microsoft.com/office/drawing/2014/main" id="{456C3313-3B72-2649-B8F0-4B96D05AF7B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629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53" descr="no.png">
              <a:extLst>
                <a:ext uri="{FF2B5EF4-FFF2-40B4-BE49-F238E27FC236}">
                  <a16:creationId xmlns:a16="http://schemas.microsoft.com/office/drawing/2014/main" id="{B9AF2424-8F1E-3249-9FAD-9136C159E3B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38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54" descr="pl.png">
              <a:extLst>
                <a:ext uri="{FF2B5EF4-FFF2-40B4-BE49-F238E27FC236}">
                  <a16:creationId xmlns:a16="http://schemas.microsoft.com/office/drawing/2014/main" id="{287F4E31-1A65-A948-8E59-3A5D9A5C18C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447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55" descr="pt.png">
              <a:extLst>
                <a:ext uri="{FF2B5EF4-FFF2-40B4-BE49-F238E27FC236}">
                  <a16:creationId xmlns:a16="http://schemas.microsoft.com/office/drawing/2014/main" id="{DA892BC9-28C2-A24B-8A27-6FC320BF92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303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56" descr="ro.png">
              <a:extLst>
                <a:ext uri="{FF2B5EF4-FFF2-40B4-BE49-F238E27FC236}">
                  <a16:creationId xmlns:a16="http://schemas.microsoft.com/office/drawing/2014/main" id="{EDD90423-DD90-6D46-A0C8-9CFD6D4A44E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60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57" descr="se.png">
              <a:extLst>
                <a:ext uri="{FF2B5EF4-FFF2-40B4-BE49-F238E27FC236}">
                  <a16:creationId xmlns:a16="http://schemas.microsoft.com/office/drawing/2014/main" id="{CDBFB94B-8DF5-FA4B-8EF8-7D503DBA20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801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58" descr="uk.png">
              <a:extLst>
                <a:ext uri="{FF2B5EF4-FFF2-40B4-BE49-F238E27FC236}">
                  <a16:creationId xmlns:a16="http://schemas.microsoft.com/office/drawing/2014/main" id="{59ABDD58-F2F6-B841-8054-30DB81DB5AF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535" y="6624669"/>
              <a:ext cx="163906" cy="10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59" descr="si.png">
              <a:extLst>
                <a:ext uri="{FF2B5EF4-FFF2-40B4-BE49-F238E27FC236}">
                  <a16:creationId xmlns:a16="http://schemas.microsoft.com/office/drawing/2014/main" id="{7695D76F-8E18-0140-979B-69D259E4BBC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327" y="6623401"/>
              <a:ext cx="163385" cy="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Text Box 34">
            <a:extLst>
              <a:ext uri="{FF2B5EF4-FFF2-40B4-BE49-F238E27FC236}">
                <a16:creationId xmlns:a16="http://schemas.microsoft.com/office/drawing/2014/main" id="{5BDFCDB5-E02D-3A4F-8B71-86F731F925BF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6174582" y="4595813"/>
            <a:ext cx="2812256" cy="2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0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3103D0-4F68-524A-A6E4-C3F130991734}" type="slidenum">
              <a:rPr kumimoji="0" altLang="en-US" sz="750" b="0" i="0" u="none" strike="noStrike" kern="1200" cap="none" spc="0" normalizeH="0" baseline="0" noProof="1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en-US" sz="750" b="0" i="0" u="none" strike="noStrike" kern="1200" cap="none" spc="0" normalizeH="0" baseline="0" noProof="1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4" name="Text Box 38">
            <a:extLst>
              <a:ext uri="{FF2B5EF4-FFF2-40B4-BE49-F238E27FC236}">
                <a16:creationId xmlns:a16="http://schemas.microsoft.com/office/drawing/2014/main" id="{CA0B0F4E-FE7A-CC46-AC6E-DAAD3CCF41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7163" y="4595813"/>
            <a:ext cx="281225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srgbClr val="8197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ESA UNCLASSIFIED - For Official Use</a:t>
            </a:r>
            <a:endParaRPr kumimoji="0" lang="en-GB" altLang="en-US" sz="750" b="0" i="0" u="none" strike="noStrike" kern="1200" cap="none" spc="0" normalizeH="0" baseline="0" noProof="0">
              <a:ln>
                <a:noFill/>
              </a:ln>
              <a:solidFill>
                <a:srgbClr val="8197A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0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3249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3249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3249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3249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03249"/>
          </a:solidFill>
          <a:latin typeface="Arial" charset="0"/>
          <a:ea typeface="MS PGothic" pitchFamily="34" charset="-128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bg1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bg1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bg1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bg1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 sz="12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606029" indent="-263129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defRPr sz="12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054894" indent="-369094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defRPr sz="12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1503760" indent="-47506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defRPr sz="12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1952625" indent="-5810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/>
        <a:defRPr sz="12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2609850" indent="-3143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6pPr>
      <a:lvl7pPr marL="2952750" indent="-3143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7pPr>
      <a:lvl8pPr marL="3295650" indent="-3143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8pPr>
      <a:lvl9pPr marL="3638550" indent="-3143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2D0BCBA2-61D1-AD45-A5E9-9D29CD9D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78" y="1470430"/>
            <a:ext cx="8662071" cy="331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Aft>
                <a:spcPts val="1800"/>
              </a:spcAft>
            </a:pPr>
            <a:r>
              <a:rPr lang="en-US" kern="0" dirty="0">
                <a:solidFill>
                  <a:srgbClr val="00549F"/>
                </a:solidFill>
              </a:rPr>
              <a:t>We are collaborating on –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549F"/>
                </a:solidFill>
              </a:rPr>
              <a:t>Joint Data Standard for Satellite-Based ECVs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549F"/>
                </a:solidFill>
              </a:rPr>
              <a:t>Transparency on dataset mapping between CCI &amp; C3S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549F"/>
                </a:solidFill>
              </a:rPr>
              <a:t>CCI Dashboard linkage to associated C3S ECV datasets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549F"/>
                </a:solidFill>
              </a:rPr>
              <a:t>C3S signposting to CCI ECVs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549F"/>
                </a:solidFill>
              </a:rPr>
              <a:t>Common workflows between C3S &amp; CCI Toolboxes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F1FF2BE-8F90-F544-8097-CEDBE0C40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93" y="310155"/>
            <a:ext cx="7584281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250" b="1" dirty="0">
                <a:latin typeface="+mj-lt"/>
                <a:cs typeface="Arial" panose="020B0604020202020204" pitchFamily="34" charset="0"/>
              </a:rPr>
              <a:t>CCI &amp; C3S </a:t>
            </a:r>
            <a:r>
              <a:rPr lang="en-US" altLang="en-US" sz="2250" dirty="0">
                <a:latin typeface="+mj-lt"/>
                <a:cs typeface="Arial" panose="020B0604020202020204" pitchFamily="34" charset="0"/>
              </a:rPr>
              <a:t>- Data Standard and Interoperability  </a:t>
            </a:r>
            <a:endParaRPr lang="en-GB" altLang="en-US" sz="225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AE9FB4-1657-0842-BECB-BC381B2C12D0}"/>
              </a:ext>
            </a:extLst>
          </p:cNvPr>
          <p:cNvCxnSpPr>
            <a:cxnSpLocks/>
          </p:cNvCxnSpPr>
          <p:nvPr/>
        </p:nvCxnSpPr>
        <p:spPr>
          <a:xfrm>
            <a:off x="668225" y="1909870"/>
            <a:ext cx="2380560" cy="0"/>
          </a:xfrm>
          <a:prstGeom prst="line">
            <a:avLst/>
          </a:prstGeom>
          <a:ln w="31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990721"/>
      </p:ext>
    </p:extLst>
  </p:cSld>
  <p:clrMapOvr>
    <a:masterClrMapping/>
  </p:clrMapOvr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1_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eb 5 meeting (2)_Susanne" id="{C29F61B5-E50A-4A4A-815E-BA3D054AD8F1}" vid="{A7DF2ACB-A7F9-444A-B310-619D4146F196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office/2006/documentManagement/types"/>
    <ds:schemaRef ds:uri="http://schemas.microsoft.com/office/2006/metadata/properties"/>
    <ds:schemaRef ds:uri="f2760952-b3bb-408f-ace6-eb1e07642b86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172</TotalTime>
  <Words>49</Words>
  <Application>Microsoft Macintosh PowerPoint</Application>
  <PresentationFormat>On-screen Show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Arial</vt:lpstr>
      <vt:lpstr>Calibri</vt:lpstr>
      <vt:lpstr>Verdana</vt:lpstr>
      <vt:lpstr>Esa presentation</vt:lpstr>
      <vt:lpstr>1_ESA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Simon Pinnock</dc:creator>
  <cp:keywords/>
  <dc:description/>
  <cp:lastModifiedBy>Ed Pechorro</cp:lastModifiedBy>
  <cp:revision>294</cp:revision>
  <cp:lastPrinted>2008-08-26T16:26:23Z</cp:lastPrinted>
  <dcterms:created xsi:type="dcterms:W3CDTF">2019-07-17T15:44:58Z</dcterms:created>
  <dcterms:modified xsi:type="dcterms:W3CDTF">2020-09-11T09:29:57Z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