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6"/>
  </p:notesMasterIdLst>
  <p:handoutMasterIdLst>
    <p:handoutMasterId r:id="rId17"/>
  </p:handout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3249"/>
    <a:srgbClr val="8197A6"/>
    <a:srgbClr val="F1666A"/>
    <a:srgbClr val="D9D9D9"/>
    <a:srgbClr val="05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43" autoAdjust="0"/>
    <p:restoredTop sz="97726" autoAdjust="0"/>
  </p:normalViewPr>
  <p:slideViewPr>
    <p:cSldViewPr snapToGrid="0">
      <p:cViewPr varScale="1">
        <p:scale>
          <a:sx n="183" d="100"/>
          <a:sy n="183" d="100"/>
        </p:scale>
        <p:origin x="472" y="11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innock" userId="ea967e18-8f65-4937-b59d-107e0fb64fc0" providerId="ADAL" clId="{429172C6-1BC7-4E44-80EB-8B74A5A31440}"/>
    <pc:docChg chg="undo custSel addSld delSld modSld">
      <pc:chgData name="Simon Pinnock" userId="ea967e18-8f65-4937-b59d-107e0fb64fc0" providerId="ADAL" clId="{429172C6-1BC7-4E44-80EB-8B74A5A31440}" dt="2021-10-05T10:40:29.914" v="3160" actId="20577"/>
      <pc:docMkLst>
        <pc:docMk/>
      </pc:docMkLst>
      <pc:sldChg chg="del">
        <pc:chgData name="Simon Pinnock" userId="ea967e18-8f65-4937-b59d-107e0fb64fc0" providerId="ADAL" clId="{429172C6-1BC7-4E44-80EB-8B74A5A31440}" dt="2021-10-05T07:45:02.808" v="31" actId="47"/>
        <pc:sldMkLst>
          <pc:docMk/>
          <pc:sldMk cId="0" sldId="256"/>
        </pc:sldMkLst>
      </pc:sldChg>
      <pc:sldChg chg="addSp modSp mod">
        <pc:chgData name="Simon Pinnock" userId="ea967e18-8f65-4937-b59d-107e0fb64fc0" providerId="ADAL" clId="{429172C6-1BC7-4E44-80EB-8B74A5A31440}" dt="2021-10-05T10:40:29.914" v="3160" actId="20577"/>
        <pc:sldMkLst>
          <pc:docMk/>
          <pc:sldMk cId="262181023" sldId="257"/>
        </pc:sldMkLst>
        <pc:spChg chg="mod">
          <ac:chgData name="Simon Pinnock" userId="ea967e18-8f65-4937-b59d-107e0fb64fc0" providerId="ADAL" clId="{429172C6-1BC7-4E44-80EB-8B74A5A31440}" dt="2021-10-05T09:50:16.354" v="657" actId="20577"/>
          <ac:spMkLst>
            <pc:docMk/>
            <pc:sldMk cId="262181023" sldId="257"/>
            <ac:spMk id="2" creationId="{2A7B71DC-28BD-4E2F-9E89-C4253A80D80A}"/>
          </ac:spMkLst>
        </pc:spChg>
        <pc:spChg chg="add mod">
          <ac:chgData name="Simon Pinnock" userId="ea967e18-8f65-4937-b59d-107e0fb64fc0" providerId="ADAL" clId="{429172C6-1BC7-4E44-80EB-8B74A5A31440}" dt="2021-10-05T07:44:55.476" v="30" actId="1076"/>
          <ac:spMkLst>
            <pc:docMk/>
            <pc:sldMk cId="262181023" sldId="257"/>
            <ac:spMk id="3" creationId="{68AA409D-4962-42F1-A96E-D9B9B2798B49}"/>
          </ac:spMkLst>
        </pc:spChg>
        <pc:spChg chg="mod">
          <ac:chgData name="Simon Pinnock" userId="ea967e18-8f65-4937-b59d-107e0fb64fc0" providerId="ADAL" clId="{429172C6-1BC7-4E44-80EB-8B74A5A31440}" dt="2021-10-05T10:40:29.914" v="3160" actId="20577"/>
          <ac:spMkLst>
            <pc:docMk/>
            <pc:sldMk cId="262181023" sldId="257"/>
            <ac:spMk id="6" creationId="{8EC819FE-71DD-4432-ACCA-09AB45CF9924}"/>
          </ac:spMkLst>
        </pc:spChg>
      </pc:sldChg>
      <pc:sldChg chg="modSp del mod">
        <pc:chgData name="Simon Pinnock" userId="ea967e18-8f65-4937-b59d-107e0fb64fc0" providerId="ADAL" clId="{429172C6-1BC7-4E44-80EB-8B74A5A31440}" dt="2021-10-05T07:43:46.268" v="18" actId="47"/>
        <pc:sldMkLst>
          <pc:docMk/>
          <pc:sldMk cId="887444019" sldId="258"/>
        </pc:sldMkLst>
        <pc:spChg chg="mod">
          <ac:chgData name="Simon Pinnock" userId="ea967e18-8f65-4937-b59d-107e0fb64fc0" providerId="ADAL" clId="{429172C6-1BC7-4E44-80EB-8B74A5A31440}" dt="2021-10-04T15:42:36.154" v="8" actId="207"/>
          <ac:spMkLst>
            <pc:docMk/>
            <pc:sldMk cId="887444019" sldId="258"/>
            <ac:spMk id="6" creationId="{8EC819FE-71DD-4432-ACCA-09AB45CF9924}"/>
          </ac:spMkLst>
        </pc:spChg>
      </pc:sldChg>
      <pc:sldChg chg="modSp add mod">
        <pc:chgData name="Simon Pinnock" userId="ea967e18-8f65-4937-b59d-107e0fb64fc0" providerId="ADAL" clId="{429172C6-1BC7-4E44-80EB-8B74A5A31440}" dt="2021-10-05T10:38:55.397" v="3105" actId="20577"/>
        <pc:sldMkLst>
          <pc:docMk/>
          <pc:sldMk cId="3005777418" sldId="258"/>
        </pc:sldMkLst>
        <pc:spChg chg="mod">
          <ac:chgData name="Simon Pinnock" userId="ea967e18-8f65-4937-b59d-107e0fb64fc0" providerId="ADAL" clId="{429172C6-1BC7-4E44-80EB-8B74A5A31440}" dt="2021-10-05T10:38:55.397" v="3105" actId="20577"/>
          <ac:spMkLst>
            <pc:docMk/>
            <pc:sldMk cId="3005777418" sldId="258"/>
            <ac:spMk id="6" creationId="{8EC819FE-71DD-4432-ACCA-09AB45CF9924}"/>
          </ac:spMkLst>
        </pc:spChg>
      </pc:sldChg>
      <pc:sldChg chg="modSp del mod">
        <pc:chgData name="Simon Pinnock" userId="ea967e18-8f65-4937-b59d-107e0fb64fc0" providerId="ADAL" clId="{429172C6-1BC7-4E44-80EB-8B74A5A31440}" dt="2021-10-05T07:43:47.295" v="19" actId="47"/>
        <pc:sldMkLst>
          <pc:docMk/>
          <pc:sldMk cId="481711044" sldId="259"/>
        </pc:sldMkLst>
        <pc:spChg chg="mod">
          <ac:chgData name="Simon Pinnock" userId="ea967e18-8f65-4937-b59d-107e0fb64fc0" providerId="ADAL" clId="{429172C6-1BC7-4E44-80EB-8B74A5A31440}" dt="2021-10-04T15:42:42.366" v="9" actId="207"/>
          <ac:spMkLst>
            <pc:docMk/>
            <pc:sldMk cId="481711044" sldId="259"/>
            <ac:spMk id="6" creationId="{8EC819FE-71DD-4432-ACCA-09AB45CF9924}"/>
          </ac:spMkLst>
        </pc:spChg>
      </pc:sldChg>
      <pc:sldChg chg="add">
        <pc:chgData name="Simon Pinnock" userId="ea967e18-8f65-4937-b59d-107e0fb64fc0" providerId="ADAL" clId="{429172C6-1BC7-4E44-80EB-8B74A5A31440}" dt="2021-10-05T07:45:10.689" v="33"/>
        <pc:sldMkLst>
          <pc:docMk/>
          <pc:sldMk cId="1698932830" sldId="259"/>
        </pc:sldMkLst>
      </pc:sldChg>
      <pc:sldChg chg="modSp del mod">
        <pc:chgData name="Simon Pinnock" userId="ea967e18-8f65-4937-b59d-107e0fb64fc0" providerId="ADAL" clId="{429172C6-1BC7-4E44-80EB-8B74A5A31440}" dt="2021-10-05T07:43:48.041" v="20" actId="47"/>
        <pc:sldMkLst>
          <pc:docMk/>
          <pc:sldMk cId="2192814951" sldId="260"/>
        </pc:sldMkLst>
        <pc:spChg chg="mod">
          <ac:chgData name="Simon Pinnock" userId="ea967e18-8f65-4937-b59d-107e0fb64fc0" providerId="ADAL" clId="{429172C6-1BC7-4E44-80EB-8B74A5A31440}" dt="2021-10-04T15:42:47.632" v="10" actId="207"/>
          <ac:spMkLst>
            <pc:docMk/>
            <pc:sldMk cId="2192814951" sldId="260"/>
            <ac:spMk id="6" creationId="{8EC819FE-71DD-4432-ACCA-09AB45CF9924}"/>
          </ac:spMkLst>
        </pc:spChg>
      </pc:sldChg>
      <pc:sldChg chg="add">
        <pc:chgData name="Simon Pinnock" userId="ea967e18-8f65-4937-b59d-107e0fb64fc0" providerId="ADAL" clId="{429172C6-1BC7-4E44-80EB-8B74A5A31440}" dt="2021-10-05T07:45:11.491" v="34"/>
        <pc:sldMkLst>
          <pc:docMk/>
          <pc:sldMk cId="2358692792" sldId="260"/>
        </pc:sldMkLst>
      </pc:sldChg>
      <pc:sldChg chg="add">
        <pc:chgData name="Simon Pinnock" userId="ea967e18-8f65-4937-b59d-107e0fb64fc0" providerId="ADAL" clId="{429172C6-1BC7-4E44-80EB-8B74A5A31440}" dt="2021-10-05T07:45:12.465" v="35"/>
        <pc:sldMkLst>
          <pc:docMk/>
          <pc:sldMk cId="1681954828" sldId="261"/>
        </pc:sldMkLst>
      </pc:sldChg>
      <pc:sldChg chg="add">
        <pc:chgData name="Simon Pinnock" userId="ea967e18-8f65-4937-b59d-107e0fb64fc0" providerId="ADAL" clId="{429172C6-1BC7-4E44-80EB-8B74A5A31440}" dt="2021-10-05T07:45:16.060" v="36"/>
        <pc:sldMkLst>
          <pc:docMk/>
          <pc:sldMk cId="3031956960" sldId="262"/>
        </pc:sldMkLst>
      </pc:sldChg>
      <pc:sldChg chg="modSp add mod">
        <pc:chgData name="Simon Pinnock" userId="ea967e18-8f65-4937-b59d-107e0fb64fc0" providerId="ADAL" clId="{429172C6-1BC7-4E44-80EB-8B74A5A31440}" dt="2021-10-05T07:46:45.862" v="40" actId="20577"/>
        <pc:sldMkLst>
          <pc:docMk/>
          <pc:sldMk cId="2275818999" sldId="263"/>
        </pc:sldMkLst>
        <pc:spChg chg="mod">
          <ac:chgData name="Simon Pinnock" userId="ea967e18-8f65-4937-b59d-107e0fb64fc0" providerId="ADAL" clId="{429172C6-1BC7-4E44-80EB-8B74A5A31440}" dt="2021-10-05T07:46:45.862" v="40" actId="20577"/>
          <ac:spMkLst>
            <pc:docMk/>
            <pc:sldMk cId="2275818999" sldId="263"/>
            <ac:spMk id="6" creationId="{8EC819FE-71DD-4432-ACCA-09AB45CF992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10/4/2021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40" Type="http://schemas.openxmlformats.org/officeDocument/2006/relationships/image" Target="../media/image3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CMUG Breakout #2 – Atmosphere (18 participants)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Discussion of CCI Science Highlights –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Aerosol (dust) assimilation (BSC)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249"/>
                </a:solidFill>
              </a:rPr>
              <a:t>CMUG is encouraged to make further studies of the CCI pixel level product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Ozone assimilation (ECMWF)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249"/>
                </a:solidFill>
              </a:rPr>
              <a:t>More clarity is needed on how to manipulate the CCI product uncertainties in model evaluations/assimilation exercises (e.g. use of averaging kernels, spatial/temporal averaging of uncertainties, super-</a:t>
            </a:r>
            <a:r>
              <a:rPr lang="en-GB" sz="1400" dirty="0" err="1">
                <a:solidFill>
                  <a:srgbClr val="003249"/>
                </a:solidFill>
              </a:rPr>
              <a:t>obbing</a:t>
            </a:r>
            <a:r>
              <a:rPr lang="en-GB" sz="1400" dirty="0">
                <a:solidFill>
                  <a:srgbClr val="003249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B050"/>
                </a:solidFill>
              </a:rPr>
              <a:t>ESMValTool</a:t>
            </a:r>
            <a:r>
              <a:rPr lang="en-GB" sz="1400" dirty="0">
                <a:solidFill>
                  <a:srgbClr val="00B050"/>
                </a:solidFill>
              </a:rPr>
              <a:t> (DLR)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Aerosol, Cloud, GHG, Ozone, Water Vapour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CMUG should consult with CCI data providers in their modelling experiments.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CMUG appreciates the collaboration with ECV projects, e.g. release of early versions of the CDRs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Updates of GHG products now come from C3S.  </a:t>
            </a:r>
            <a:r>
              <a:rPr lang="en-GB" sz="1400" dirty="0" err="1">
                <a:solidFill>
                  <a:srgbClr val="002060"/>
                </a:solidFill>
              </a:rPr>
              <a:t>GHG_cci</a:t>
            </a:r>
            <a:r>
              <a:rPr lang="en-GB" sz="1400" dirty="0">
                <a:solidFill>
                  <a:srgbClr val="002060"/>
                </a:solidFill>
              </a:rPr>
              <a:t> now only develops new products (e.g. XCH4) – CMUG is still using the C3S products developed under CCI earlier, but should also start to make use of the new CCI+ products.  Note that the transfer from CCI to C3S is confusing for users (also for aerosol and ozone) </a:t>
            </a:r>
            <a:r>
              <a:rPr lang="en-GB" sz="1400" dirty="0">
                <a:solidFill>
                  <a:srgbClr val="002060"/>
                </a:solidFill>
                <a:sym typeface="Wingdings" panose="05000000000000000000" pitchFamily="2" charset="2"/>
              </a:rPr>
              <a:t> presentation of these products by CCI and C3S needs to be clearer.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2060"/>
                </a:solidFill>
                <a:sym typeface="Wingdings" panose="05000000000000000000" pitchFamily="2" charset="2"/>
              </a:rPr>
              <a:t>ESMValTool</a:t>
            </a:r>
            <a:r>
              <a:rPr lang="en-GB" sz="1400" dirty="0">
                <a:solidFill>
                  <a:srgbClr val="002060"/>
                </a:solidFill>
                <a:sym typeface="Wingdings" panose="05000000000000000000" pitchFamily="2" charset="2"/>
              </a:rPr>
              <a:t> should consider using higher temporal resolution (instantaneous?) data in future (averaging loses information)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  <a:sym typeface="Wingdings" panose="05000000000000000000" pitchFamily="2" charset="2"/>
              </a:rPr>
              <a:t>Further work needs to be done to develop fully correct use of CCI product uncertainties (e.g. guidance from ECV projects needed on aspects such as spatial/temporal aggregation) – learn from FIDUCEO.</a:t>
            </a:r>
            <a:endParaRPr lang="en-GB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A409D-4962-42F1-A96E-D9B9B2798B49}"/>
              </a:ext>
            </a:extLst>
          </p:cNvPr>
          <p:cNvSpPr txBox="1"/>
          <p:nvPr/>
        </p:nvSpPr>
        <p:spPr>
          <a:xfrm>
            <a:off x="11030293" y="9424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Slide: </a:t>
            </a:r>
            <a:fld id="{41C5AC20-F94C-4359-99B9-C89BA89C1EB8}" type="slidenum">
              <a:rPr lang="en-GB" smtClean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</a:t>
            </a:fld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CMUG Breakout #2 - Atmosphere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Discussion of CCI Science Highlights – Atmosphere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Climate Monitoring Facility (CMF) (not presented during the CMUG IM)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Comparison of CCI ECVs with reanalysis – is becoming a tool inside the C3S CDS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CMUG should liaise with the CCI Toolbox team (KE project) to see if there is any scope for synergy with CMF and </a:t>
            </a:r>
            <a:r>
              <a:rPr lang="en-GB" sz="1400" dirty="0" err="1">
                <a:solidFill>
                  <a:srgbClr val="002060"/>
                </a:solidFill>
              </a:rPr>
              <a:t>ESMValTool</a:t>
            </a:r>
            <a:r>
              <a:rPr lang="en-GB" sz="1400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General Feedback on the CMUG studies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Consistency (note the 2020 CCI paper on this) – CMUG could contribute to taking this forward in Phase 2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CMUG should look more deeply into using the </a:t>
            </a:r>
            <a:r>
              <a:rPr lang="en-GB" sz="1400" dirty="0" err="1">
                <a:solidFill>
                  <a:srgbClr val="002060"/>
                </a:solidFill>
              </a:rPr>
              <a:t>obs</a:t>
            </a:r>
            <a:r>
              <a:rPr lang="en-GB" sz="1400" dirty="0">
                <a:solidFill>
                  <a:srgbClr val="002060"/>
                </a:solidFill>
              </a:rPr>
              <a:t> data to study key model processes, rather than just providing diagnostics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obs4MIPs: can the process be speeded up? </a:t>
            </a:r>
            <a:r>
              <a:rPr lang="en-GB" sz="1400" dirty="0" err="1">
                <a:solidFill>
                  <a:srgbClr val="002060"/>
                </a:solidFill>
              </a:rPr>
              <a:t>E.g</a:t>
            </a:r>
            <a:r>
              <a:rPr lang="en-GB" sz="1400" dirty="0">
                <a:solidFill>
                  <a:srgbClr val="002060"/>
                </a:solidFill>
              </a:rPr>
              <a:t> of reviewing the Tech Notes, outdated data sets need to be updated, ...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Also users need more help assessing which data sets are best – there needs to be regular updated assessments of the different data sets available (e.g. GEWEX water vapour assessment, obs4MIPs data set traffic light indicators).  </a:t>
            </a:r>
            <a:r>
              <a:rPr lang="en-GB" sz="1400" dirty="0" err="1">
                <a:solidFill>
                  <a:srgbClr val="002060"/>
                </a:solidFill>
              </a:rPr>
              <a:t>Obs</a:t>
            </a:r>
            <a:r>
              <a:rPr lang="en-GB" sz="1400" dirty="0">
                <a:solidFill>
                  <a:srgbClr val="002060"/>
                </a:solidFill>
              </a:rPr>
              <a:t> assessment exercises also need to have a clearer idea of what information they should provide to users.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</a:rPr>
              <a:t>New ideas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Use of CCI ECVs for investigating aerosol indirect effects, e.g. for constraining model parameterisations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Constrain reanalysis with of observed cloud optical depth, and use of cloud + aerosol products from the same sensor in radiative closure study.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Use of instantaneous measurements for process studies (e.g. mixed-phase and convective clouds)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Response of CMIP models to air-sea interactions and impacts at different scales.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pPr marL="1067076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A409D-4962-42F1-A96E-D9B9B2798B49}"/>
              </a:ext>
            </a:extLst>
          </p:cNvPr>
          <p:cNvSpPr txBox="1"/>
          <p:nvPr/>
        </p:nvSpPr>
        <p:spPr>
          <a:xfrm>
            <a:off x="11030293" y="9424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Slide: </a:t>
            </a:r>
            <a:fld id="{41C5AC20-F94C-4359-99B9-C89BA89C1EB8}" type="slidenum">
              <a:rPr lang="en-GB" smtClean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fld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7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CMUG Breakout #2 - Atmosphere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Discussion of CCI Science Highlights – Atmosphere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A409D-4962-42F1-A96E-D9B9B2798B49}"/>
              </a:ext>
            </a:extLst>
          </p:cNvPr>
          <p:cNvSpPr txBox="1"/>
          <p:nvPr/>
        </p:nvSpPr>
        <p:spPr>
          <a:xfrm>
            <a:off x="11030293" y="9424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Slide: </a:t>
            </a:r>
            <a:fld id="{41C5AC20-F94C-4359-99B9-C89BA89C1EB8}" type="slidenum">
              <a:rPr lang="en-GB" smtClean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fld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CMUG Breakout #2 - Atmosphere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Discussion of CCI Science Highlights – Atmosphere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A409D-4962-42F1-A96E-D9B9B2798B49}"/>
              </a:ext>
            </a:extLst>
          </p:cNvPr>
          <p:cNvSpPr txBox="1"/>
          <p:nvPr/>
        </p:nvSpPr>
        <p:spPr>
          <a:xfrm>
            <a:off x="11030293" y="9424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Slide: </a:t>
            </a:r>
            <a:fld id="{41C5AC20-F94C-4359-99B9-C89BA89C1EB8}" type="slidenum">
              <a:rPr lang="en-GB" smtClean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fld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9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CMUG Breakout #2 - Atmosphere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Discussion of CCI Science Highlights – Atmosphere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A409D-4962-42F1-A96E-D9B9B2798B49}"/>
              </a:ext>
            </a:extLst>
          </p:cNvPr>
          <p:cNvSpPr txBox="1"/>
          <p:nvPr/>
        </p:nvSpPr>
        <p:spPr>
          <a:xfrm>
            <a:off x="11030293" y="9424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Slide: </a:t>
            </a:r>
            <a:fld id="{41C5AC20-F94C-4359-99B9-C89BA89C1EB8}" type="slidenum">
              <a:rPr lang="en-GB" smtClean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5</a:t>
            </a:fld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5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CMUG Breakout #2 - Atmosphere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Discussion of CCI Science Highlights – Atmosphere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A409D-4962-42F1-A96E-D9B9B2798B49}"/>
              </a:ext>
            </a:extLst>
          </p:cNvPr>
          <p:cNvSpPr txBox="1"/>
          <p:nvPr/>
        </p:nvSpPr>
        <p:spPr>
          <a:xfrm>
            <a:off x="11030293" y="9424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Slide: </a:t>
            </a:r>
            <a:fld id="{41C5AC20-F94C-4359-99B9-C89BA89C1EB8}" type="slidenum">
              <a:rPr lang="en-GB" smtClean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6</a:t>
            </a:fld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5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CMUG Breakout #2 - Atmosphere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Discussion of CCI Science Highlights – Atmosphere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A409D-4962-42F1-A96E-D9B9B2798B49}"/>
              </a:ext>
            </a:extLst>
          </p:cNvPr>
          <p:cNvSpPr txBox="1"/>
          <p:nvPr/>
        </p:nvSpPr>
        <p:spPr>
          <a:xfrm>
            <a:off x="11030293" y="9424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Slide: </a:t>
            </a:r>
            <a:fld id="{41C5AC20-F94C-4359-99B9-C89BA89C1EB8}" type="slidenum">
              <a:rPr lang="en-GB" smtClean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7</a:t>
            </a:fld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1899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2021-10-04T23:00:00+00:00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ddc99d1b-0883-4f2c-a8e6-6d8ebaa0e5d6"/>
    <ds:schemaRef ds:uri="http://schemas.microsoft.com/sharepoint/v4"/>
    <ds:schemaRef ds:uri="http://schemas.microsoft.com/sharepoint/v3/field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1149</TotalTime>
  <Words>631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CMUG Breakout #2 – Atmosphere (18 participants)</vt:lpstr>
      <vt:lpstr>CMUG Breakout #2 - Atmosphere</vt:lpstr>
      <vt:lpstr>CMUG Breakout #2 - Atmosphere</vt:lpstr>
      <vt:lpstr>CMUG Breakout #2 - Atmosphere</vt:lpstr>
      <vt:lpstr>CMUG Breakout #2 - Atmosphere</vt:lpstr>
      <vt:lpstr>CMUG Breakout #2 - Atmosphere</vt:lpstr>
      <vt:lpstr>CMUG Breakout #2 - Atmosphere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CMUG Breakout #2 - Atmosphere</dc:title>
  <dc:subject>CMUG Breakout #2 - Atmosphere</dc:subject>
  <dc:creator>Simon Pinnock</dc:creator>
  <cp:keywords/>
  <dc:description/>
  <cp:lastModifiedBy>Simon Pinnock</cp:lastModifiedBy>
  <cp:revision>6</cp:revision>
  <cp:lastPrinted>2008-08-26T16:26:23Z</cp:lastPrinted>
  <dcterms:created xsi:type="dcterms:W3CDTF">2021-10-04T15:35:04Z</dcterms:created>
  <dcterms:modified xsi:type="dcterms:W3CDTF">2021-10-05T10:44:25Z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Simon Pinnock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2021-10-04T23:00:00Z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