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5"/>
  </p:sldMasterIdLst>
  <p:notesMasterIdLst>
    <p:notesMasterId r:id="rId7"/>
  </p:notesMasterIdLst>
  <p:handoutMasterIdLst>
    <p:handoutMasterId r:id="rId8"/>
  </p:handoutMasterIdLst>
  <p:sldIdLst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dred, Freya" initials="AF" lastIdx="1" clrIdx="0">
    <p:extLst>
      <p:ext uri="{19B8F6BF-5375-455C-9EA6-DF929625EA0E}">
        <p15:presenceInfo xmlns:p15="http://schemas.microsoft.com/office/powerpoint/2012/main" userId="S-1-5-21-2128879824-1264389938-942999124-879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7EB0"/>
    <a:srgbClr val="041E5D"/>
    <a:srgbClr val="DE03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830074-59D8-4059-B350-37814E3FBFC5}" v="1" dt="2020-06-23T13:00:39.1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od, Elizabeth" userId="6781c18b-e49e-4918-96ed-f7dc03545375" providerId="ADAL" clId="{B3830074-59D8-4059-B350-37814E3FBFC5}"/>
    <pc:docChg chg="undo custSel modSld">
      <pc:chgData name="Good, Elizabeth" userId="6781c18b-e49e-4918-96ed-f7dc03545375" providerId="ADAL" clId="{B3830074-59D8-4059-B350-37814E3FBFC5}" dt="2020-06-23T15:13:58.322" v="586" actId="20577"/>
      <pc:docMkLst>
        <pc:docMk/>
      </pc:docMkLst>
      <pc:sldChg chg="modSp">
        <pc:chgData name="Good, Elizabeth" userId="6781c18b-e49e-4918-96ed-f7dc03545375" providerId="ADAL" clId="{B3830074-59D8-4059-B350-37814E3FBFC5}" dt="2020-06-23T15:13:58.322" v="586" actId="20577"/>
        <pc:sldMkLst>
          <pc:docMk/>
          <pc:sldMk cId="2955716861" sldId="264"/>
        </pc:sldMkLst>
        <pc:spChg chg="mod">
          <ac:chgData name="Good, Elizabeth" userId="6781c18b-e49e-4918-96ed-f7dc03545375" providerId="ADAL" clId="{B3830074-59D8-4059-B350-37814E3FBFC5}" dt="2020-06-23T15:13:58.322" v="586" actId="20577"/>
          <ac:spMkLst>
            <pc:docMk/>
            <pc:sldMk cId="2955716861" sldId="264"/>
            <ac:spMk id="3" creationId="{EE5BD66A-2761-4EE5-ABEB-11D92648FE7E}"/>
          </ac:spMkLst>
        </pc:spChg>
      </pc:sldChg>
    </pc:docChg>
  </pc:docChgLst>
  <pc:docChgLst>
    <pc:chgData name="Good, Elizabeth" userId="6781c18b-e49e-4918-96ed-f7dc03545375" providerId="ADAL" clId="{DD8526AD-F7F3-430C-9B4A-544E9B9B5E13}"/>
    <pc:docChg chg="undo custSel addSld delSld modSld">
      <pc:chgData name="Good, Elizabeth" userId="6781c18b-e49e-4918-96ed-f7dc03545375" providerId="ADAL" clId="{DD8526AD-F7F3-430C-9B4A-544E9B9B5E13}" dt="2020-06-23T13:06:51.386" v="568" actId="20577"/>
      <pc:docMkLst>
        <pc:docMk/>
      </pc:docMkLst>
      <pc:sldChg chg="del">
        <pc:chgData name="Good, Elizabeth" userId="6781c18b-e49e-4918-96ed-f7dc03545375" providerId="ADAL" clId="{DD8526AD-F7F3-430C-9B4A-544E9B9B5E13}" dt="2020-06-23T13:00:12.945" v="0" actId="2696"/>
        <pc:sldMkLst>
          <pc:docMk/>
          <pc:sldMk cId="1807203388" sldId="256"/>
        </pc:sldMkLst>
      </pc:sldChg>
      <pc:sldChg chg="del">
        <pc:chgData name="Good, Elizabeth" userId="6781c18b-e49e-4918-96ed-f7dc03545375" providerId="ADAL" clId="{DD8526AD-F7F3-430C-9B4A-544E9B9B5E13}" dt="2020-06-23T13:00:17.860" v="2" actId="2696"/>
        <pc:sldMkLst>
          <pc:docMk/>
          <pc:sldMk cId="3327313800" sldId="258"/>
        </pc:sldMkLst>
      </pc:sldChg>
      <pc:sldChg chg="del">
        <pc:chgData name="Good, Elizabeth" userId="6781c18b-e49e-4918-96ed-f7dc03545375" providerId="ADAL" clId="{DD8526AD-F7F3-430C-9B4A-544E9B9B5E13}" dt="2020-06-23T13:00:18.490" v="3" actId="2696"/>
        <pc:sldMkLst>
          <pc:docMk/>
          <pc:sldMk cId="3020298307" sldId="259"/>
        </pc:sldMkLst>
      </pc:sldChg>
      <pc:sldChg chg="del">
        <pc:chgData name="Good, Elizabeth" userId="6781c18b-e49e-4918-96ed-f7dc03545375" providerId="ADAL" clId="{DD8526AD-F7F3-430C-9B4A-544E9B9B5E13}" dt="2020-06-23T13:00:19.603" v="5" actId="2696"/>
        <pc:sldMkLst>
          <pc:docMk/>
          <pc:sldMk cId="2661790629" sldId="260"/>
        </pc:sldMkLst>
      </pc:sldChg>
      <pc:sldChg chg="del">
        <pc:chgData name="Good, Elizabeth" userId="6781c18b-e49e-4918-96ed-f7dc03545375" providerId="ADAL" clId="{DD8526AD-F7F3-430C-9B4A-544E9B9B5E13}" dt="2020-06-23T13:00:20.086" v="6" actId="2696"/>
        <pc:sldMkLst>
          <pc:docMk/>
          <pc:sldMk cId="1125967872" sldId="261"/>
        </pc:sldMkLst>
      </pc:sldChg>
      <pc:sldChg chg="del">
        <pc:chgData name="Good, Elizabeth" userId="6781c18b-e49e-4918-96ed-f7dc03545375" providerId="ADAL" clId="{DD8526AD-F7F3-430C-9B4A-544E9B9B5E13}" dt="2020-06-23T13:00:19.098" v="4" actId="2696"/>
        <pc:sldMkLst>
          <pc:docMk/>
          <pc:sldMk cId="905029501" sldId="262"/>
        </pc:sldMkLst>
      </pc:sldChg>
      <pc:sldChg chg="delSp add del">
        <pc:chgData name="Good, Elizabeth" userId="6781c18b-e49e-4918-96ed-f7dc03545375" providerId="ADAL" clId="{DD8526AD-F7F3-430C-9B4A-544E9B9B5E13}" dt="2020-06-23T13:01:32.383" v="192" actId="2696"/>
        <pc:sldMkLst>
          <pc:docMk/>
          <pc:sldMk cId="1605588278" sldId="263"/>
        </pc:sldMkLst>
        <pc:spChg chg="del">
          <ac:chgData name="Good, Elizabeth" userId="6781c18b-e49e-4918-96ed-f7dc03545375" providerId="ADAL" clId="{DD8526AD-F7F3-430C-9B4A-544E9B9B5E13}" dt="2020-06-23T13:00:32.792" v="31" actId="478"/>
          <ac:spMkLst>
            <pc:docMk/>
            <pc:sldMk cId="1605588278" sldId="263"/>
            <ac:spMk id="2" creationId="{2BA42866-6702-40CE-B1D6-371D04291C4A}"/>
          </ac:spMkLst>
        </pc:spChg>
      </pc:sldChg>
      <pc:sldChg chg="del">
        <pc:chgData name="Good, Elizabeth" userId="6781c18b-e49e-4918-96ed-f7dc03545375" providerId="ADAL" clId="{DD8526AD-F7F3-430C-9B4A-544E9B9B5E13}" dt="2020-06-23T13:00:20.640" v="7" actId="2696"/>
        <pc:sldMkLst>
          <pc:docMk/>
          <pc:sldMk cId="307231029" sldId="264"/>
        </pc:sldMkLst>
      </pc:sldChg>
      <pc:sldChg chg="modSp add">
        <pc:chgData name="Good, Elizabeth" userId="6781c18b-e49e-4918-96ed-f7dc03545375" providerId="ADAL" clId="{DD8526AD-F7F3-430C-9B4A-544E9B9B5E13}" dt="2020-06-23T13:06:51.386" v="568" actId="20577"/>
        <pc:sldMkLst>
          <pc:docMk/>
          <pc:sldMk cId="2955716861" sldId="264"/>
        </pc:sldMkLst>
        <pc:spChg chg="mod">
          <ac:chgData name="Good, Elizabeth" userId="6781c18b-e49e-4918-96ed-f7dc03545375" providerId="ADAL" clId="{DD8526AD-F7F3-430C-9B4A-544E9B9B5E13}" dt="2020-06-23T13:00:47.673" v="66" actId="20577"/>
          <ac:spMkLst>
            <pc:docMk/>
            <pc:sldMk cId="2955716861" sldId="264"/>
            <ac:spMk id="2" creationId="{20CE0ADE-848D-4B81-8E49-2F3CEFE0F310}"/>
          </ac:spMkLst>
        </pc:spChg>
        <pc:spChg chg="mod">
          <ac:chgData name="Good, Elizabeth" userId="6781c18b-e49e-4918-96ed-f7dc03545375" providerId="ADAL" clId="{DD8526AD-F7F3-430C-9B4A-544E9B9B5E13}" dt="2020-06-23T13:06:51.386" v="568" actId="20577"/>
          <ac:spMkLst>
            <pc:docMk/>
            <pc:sldMk cId="2955716861" sldId="264"/>
            <ac:spMk id="3" creationId="{EE5BD66A-2761-4EE5-ABEB-11D92648FE7E}"/>
          </ac:spMkLst>
        </pc:spChg>
      </pc:sldChg>
      <pc:sldChg chg="del">
        <pc:chgData name="Good, Elizabeth" userId="6781c18b-e49e-4918-96ed-f7dc03545375" providerId="ADAL" clId="{DD8526AD-F7F3-430C-9B4A-544E9B9B5E13}" dt="2020-06-23T13:00:21.178" v="8" actId="2696"/>
        <pc:sldMkLst>
          <pc:docMk/>
          <pc:sldMk cId="2828122431" sldId="289"/>
        </pc:sldMkLst>
      </pc:sldChg>
      <pc:sldChg chg="del">
        <pc:chgData name="Good, Elizabeth" userId="6781c18b-e49e-4918-96ed-f7dc03545375" providerId="ADAL" clId="{DD8526AD-F7F3-430C-9B4A-544E9B9B5E13}" dt="2020-06-23T13:00:21.681" v="9" actId="2696"/>
        <pc:sldMkLst>
          <pc:docMk/>
          <pc:sldMk cId="799316575" sldId="300"/>
        </pc:sldMkLst>
      </pc:sldChg>
      <pc:sldChg chg="del">
        <pc:chgData name="Good, Elizabeth" userId="6781c18b-e49e-4918-96ed-f7dc03545375" providerId="ADAL" clId="{DD8526AD-F7F3-430C-9B4A-544E9B9B5E13}" dt="2020-06-23T13:00:22.169" v="10" actId="2696"/>
        <pc:sldMkLst>
          <pc:docMk/>
          <pc:sldMk cId="2266872856" sldId="301"/>
        </pc:sldMkLst>
      </pc:sldChg>
      <pc:sldChg chg="del">
        <pc:chgData name="Good, Elizabeth" userId="6781c18b-e49e-4918-96ed-f7dc03545375" providerId="ADAL" clId="{DD8526AD-F7F3-430C-9B4A-544E9B9B5E13}" dt="2020-06-23T13:00:22.603" v="11" actId="2696"/>
        <pc:sldMkLst>
          <pc:docMk/>
          <pc:sldMk cId="3492686145" sldId="302"/>
        </pc:sldMkLst>
      </pc:sldChg>
      <pc:sldChg chg="del">
        <pc:chgData name="Good, Elizabeth" userId="6781c18b-e49e-4918-96ed-f7dc03545375" providerId="ADAL" clId="{DD8526AD-F7F3-430C-9B4A-544E9B9B5E13}" dt="2020-06-23T13:00:23.048" v="12" actId="2696"/>
        <pc:sldMkLst>
          <pc:docMk/>
          <pc:sldMk cId="1576161088" sldId="303"/>
        </pc:sldMkLst>
      </pc:sldChg>
      <pc:sldChg chg="del">
        <pc:chgData name="Good, Elizabeth" userId="6781c18b-e49e-4918-96ed-f7dc03545375" providerId="ADAL" clId="{DD8526AD-F7F3-430C-9B4A-544E9B9B5E13}" dt="2020-06-23T13:00:23.432" v="13" actId="2696"/>
        <pc:sldMkLst>
          <pc:docMk/>
          <pc:sldMk cId="577432228" sldId="304"/>
        </pc:sldMkLst>
      </pc:sldChg>
      <pc:sldChg chg="del">
        <pc:chgData name="Good, Elizabeth" userId="6781c18b-e49e-4918-96ed-f7dc03545375" providerId="ADAL" clId="{DD8526AD-F7F3-430C-9B4A-544E9B9B5E13}" dt="2020-06-23T13:00:23.745" v="14" actId="2696"/>
        <pc:sldMkLst>
          <pc:docMk/>
          <pc:sldMk cId="67488056" sldId="305"/>
        </pc:sldMkLst>
      </pc:sldChg>
      <pc:sldChg chg="del">
        <pc:chgData name="Good, Elizabeth" userId="6781c18b-e49e-4918-96ed-f7dc03545375" providerId="ADAL" clId="{DD8526AD-F7F3-430C-9B4A-544E9B9B5E13}" dt="2020-06-23T13:00:24.075" v="15" actId="2696"/>
        <pc:sldMkLst>
          <pc:docMk/>
          <pc:sldMk cId="2728205818" sldId="306"/>
        </pc:sldMkLst>
      </pc:sldChg>
      <pc:sldChg chg="del">
        <pc:chgData name="Good, Elizabeth" userId="6781c18b-e49e-4918-96ed-f7dc03545375" providerId="ADAL" clId="{DD8526AD-F7F3-430C-9B4A-544E9B9B5E13}" dt="2020-06-23T13:00:24.347" v="16" actId="2696"/>
        <pc:sldMkLst>
          <pc:docMk/>
          <pc:sldMk cId="3837052781" sldId="307"/>
        </pc:sldMkLst>
      </pc:sldChg>
      <pc:sldChg chg="del">
        <pc:chgData name="Good, Elizabeth" userId="6781c18b-e49e-4918-96ed-f7dc03545375" providerId="ADAL" clId="{DD8526AD-F7F3-430C-9B4A-544E9B9B5E13}" dt="2020-06-23T13:00:24.668" v="17" actId="2696"/>
        <pc:sldMkLst>
          <pc:docMk/>
          <pc:sldMk cId="1723181201" sldId="308"/>
        </pc:sldMkLst>
      </pc:sldChg>
      <pc:sldChg chg="del">
        <pc:chgData name="Good, Elizabeth" userId="6781c18b-e49e-4918-96ed-f7dc03545375" providerId="ADAL" clId="{DD8526AD-F7F3-430C-9B4A-544E9B9B5E13}" dt="2020-06-23T13:00:24.970" v="18" actId="2696"/>
        <pc:sldMkLst>
          <pc:docMk/>
          <pc:sldMk cId="1477646796" sldId="309"/>
        </pc:sldMkLst>
      </pc:sldChg>
      <pc:sldChg chg="del">
        <pc:chgData name="Good, Elizabeth" userId="6781c18b-e49e-4918-96ed-f7dc03545375" providerId="ADAL" clId="{DD8526AD-F7F3-430C-9B4A-544E9B9B5E13}" dt="2020-06-23T13:00:26.125" v="23" actId="2696"/>
        <pc:sldMkLst>
          <pc:docMk/>
          <pc:sldMk cId="2184322440" sldId="310"/>
        </pc:sldMkLst>
      </pc:sldChg>
      <pc:sldChg chg="del">
        <pc:chgData name="Good, Elizabeth" userId="6781c18b-e49e-4918-96ed-f7dc03545375" providerId="ADAL" clId="{DD8526AD-F7F3-430C-9B4A-544E9B9B5E13}" dt="2020-06-23T13:00:25.853" v="22" actId="2696"/>
        <pc:sldMkLst>
          <pc:docMk/>
          <pc:sldMk cId="1744241858" sldId="311"/>
        </pc:sldMkLst>
      </pc:sldChg>
      <pc:sldChg chg="del">
        <pc:chgData name="Good, Elizabeth" userId="6781c18b-e49e-4918-96ed-f7dc03545375" providerId="ADAL" clId="{DD8526AD-F7F3-430C-9B4A-544E9B9B5E13}" dt="2020-06-23T13:00:26.276" v="24" actId="2696"/>
        <pc:sldMkLst>
          <pc:docMk/>
          <pc:sldMk cId="447170041" sldId="312"/>
        </pc:sldMkLst>
      </pc:sldChg>
      <pc:sldChg chg="del">
        <pc:chgData name="Good, Elizabeth" userId="6781c18b-e49e-4918-96ed-f7dc03545375" providerId="ADAL" clId="{DD8526AD-F7F3-430C-9B4A-544E9B9B5E13}" dt="2020-06-23T13:00:26.450" v="25" actId="2696"/>
        <pc:sldMkLst>
          <pc:docMk/>
          <pc:sldMk cId="47775743" sldId="313"/>
        </pc:sldMkLst>
      </pc:sldChg>
      <pc:sldChg chg="del">
        <pc:chgData name="Good, Elizabeth" userId="6781c18b-e49e-4918-96ed-f7dc03545375" providerId="ADAL" clId="{DD8526AD-F7F3-430C-9B4A-544E9B9B5E13}" dt="2020-06-23T13:00:26.616" v="26" actId="2696"/>
        <pc:sldMkLst>
          <pc:docMk/>
          <pc:sldMk cId="3374347668" sldId="314"/>
        </pc:sldMkLst>
      </pc:sldChg>
      <pc:sldChg chg="del">
        <pc:chgData name="Good, Elizabeth" userId="6781c18b-e49e-4918-96ed-f7dc03545375" providerId="ADAL" clId="{DD8526AD-F7F3-430C-9B4A-544E9B9B5E13}" dt="2020-06-23T13:00:26.777" v="27" actId="2696"/>
        <pc:sldMkLst>
          <pc:docMk/>
          <pc:sldMk cId="188576563" sldId="315"/>
        </pc:sldMkLst>
      </pc:sldChg>
      <pc:sldChg chg="del">
        <pc:chgData name="Good, Elizabeth" userId="6781c18b-e49e-4918-96ed-f7dc03545375" providerId="ADAL" clId="{DD8526AD-F7F3-430C-9B4A-544E9B9B5E13}" dt="2020-06-23T13:00:26.927" v="28" actId="2696"/>
        <pc:sldMkLst>
          <pc:docMk/>
          <pc:sldMk cId="199743726" sldId="316"/>
        </pc:sldMkLst>
      </pc:sldChg>
      <pc:sldChg chg="del">
        <pc:chgData name="Good, Elizabeth" userId="6781c18b-e49e-4918-96ed-f7dc03545375" providerId="ADAL" clId="{DD8526AD-F7F3-430C-9B4A-544E9B9B5E13}" dt="2020-06-23T13:00:25.278" v="19" actId="2696"/>
        <pc:sldMkLst>
          <pc:docMk/>
          <pc:sldMk cId="630517836" sldId="317"/>
        </pc:sldMkLst>
      </pc:sldChg>
      <pc:sldChg chg="del">
        <pc:chgData name="Good, Elizabeth" userId="6781c18b-e49e-4918-96ed-f7dc03545375" providerId="ADAL" clId="{DD8526AD-F7F3-430C-9B4A-544E9B9B5E13}" dt="2020-06-23T13:00:25.542" v="21" actId="2696"/>
        <pc:sldMkLst>
          <pc:docMk/>
          <pc:sldMk cId="2560807326" sldId="318"/>
        </pc:sldMkLst>
      </pc:sldChg>
      <pc:sldChg chg="del">
        <pc:chgData name="Good, Elizabeth" userId="6781c18b-e49e-4918-96ed-f7dc03545375" providerId="ADAL" clId="{DD8526AD-F7F3-430C-9B4A-544E9B9B5E13}" dt="2020-06-23T13:00:15.360" v="1" actId="2696"/>
        <pc:sldMkLst>
          <pc:docMk/>
          <pc:sldMk cId="3464705258" sldId="319"/>
        </pc:sldMkLst>
      </pc:sldChg>
      <pc:sldMasterChg chg="delSldLayout">
        <pc:chgData name="Good, Elizabeth" userId="6781c18b-e49e-4918-96ed-f7dc03545375" providerId="ADAL" clId="{DD8526AD-F7F3-430C-9B4A-544E9B9B5E13}" dt="2020-06-23T13:00:25.279" v="20" actId="2696"/>
        <pc:sldMasterMkLst>
          <pc:docMk/>
          <pc:sldMasterMk cId="0" sldId="2147483696"/>
        </pc:sldMasterMkLst>
        <pc:sldLayoutChg chg="del">
          <pc:chgData name="Good, Elizabeth" userId="6781c18b-e49e-4918-96ed-f7dc03545375" providerId="ADAL" clId="{DD8526AD-F7F3-430C-9B4A-544E9B9B5E13}" dt="2020-06-23T13:00:25.279" v="20" actId="2696"/>
          <pc:sldLayoutMkLst>
            <pc:docMk/>
            <pc:sldMasterMk cId="0" sldId="2147483696"/>
            <pc:sldLayoutMk cId="2610064227" sldId="214748370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B993B-B9CF-48BD-AA44-58A5248C063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E9A67-51B4-4BA6-B161-1D27D4317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43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BD406-257A-4D0E-8B85-EBE391377205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6DE44-2E36-41E9-B661-2866AF185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59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484785"/>
            <a:ext cx="7772400" cy="16561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3200" spc="-80" baseline="0">
                <a:solidFill>
                  <a:srgbClr val="041E5D"/>
                </a:solidFill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306688"/>
            <a:ext cx="7787208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 b="1" cap="all" spc="120" baseline="0">
                <a:solidFill>
                  <a:srgbClr val="00B0F0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/>
              <a:t>Sub-Title</a:t>
            </a:r>
            <a:r>
              <a:rPr lang="fr-FR" dirty="0"/>
              <a:t> (</a:t>
            </a:r>
            <a:r>
              <a:rPr lang="fr-FR" dirty="0" err="1"/>
              <a:t>eg</a:t>
            </a:r>
            <a:r>
              <a:rPr lang="fr-FR" dirty="0"/>
              <a:t> </a:t>
            </a:r>
            <a:r>
              <a:rPr lang="fr-FR" dirty="0" err="1"/>
              <a:t>author</a:t>
            </a:r>
            <a:r>
              <a:rPr lang="fr-FR" dirty="0"/>
              <a:t>, affiliation, etc.)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11807"/>
            <a:ext cx="3600000" cy="1340825"/>
          </a:xfrm>
          <a:prstGeom prst="rect">
            <a:avLst/>
          </a:prstGeom>
        </p:spPr>
      </p:pic>
      <p:pic>
        <p:nvPicPr>
          <p:cNvPr id="1026" name="Picture 2" descr="R:\Projets\UOL-924\1650-CCI-LST\Management\Logos\LST-CCI_all-logo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999" y="4518000"/>
            <a:ext cx="4680002" cy="23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6448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 userDrawn="1"/>
        </p:nvSpPr>
        <p:spPr>
          <a:xfrm>
            <a:off x="247308" y="6381328"/>
            <a:ext cx="835714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tabLst>
                <a:tab pos="8343900" algn="r"/>
              </a:tabLst>
            </a:pPr>
            <a:r>
              <a:rPr lang="en-US" sz="1200" dirty="0">
                <a:solidFill>
                  <a:srgbClr val="067EB0"/>
                </a:solidFill>
                <a:latin typeface="Calibri" panose="020F0502020204030204" pitchFamily="34" charset="0"/>
              </a:rPr>
              <a:t>LST_cci User Workshop 2020</a:t>
            </a:r>
            <a:r>
              <a:rPr lang="en-US" sz="1200" baseline="0" dirty="0">
                <a:solidFill>
                  <a:srgbClr val="067EB0"/>
                </a:solidFill>
                <a:latin typeface="Calibri" panose="020F0502020204030204" pitchFamily="34" charset="0"/>
              </a:rPr>
              <a:t>	</a:t>
            </a:r>
            <a:r>
              <a:rPr lang="en-US" sz="1200" b="1" baseline="0" dirty="0">
                <a:solidFill>
                  <a:srgbClr val="067EB0"/>
                </a:solidFill>
                <a:latin typeface="Calibri" panose="020F0502020204030204" pitchFamily="34" charset="0"/>
              </a:rPr>
              <a:t>CCI+ LST</a:t>
            </a:r>
            <a:endParaRPr lang="en-US" sz="1200" b="1" dirty="0">
              <a:solidFill>
                <a:srgbClr val="067EB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8352928" cy="5217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  <p:cxnSp>
        <p:nvCxnSpPr>
          <p:cNvPr id="12" name="Connecteur droit 11"/>
          <p:cNvCxnSpPr/>
          <p:nvPr/>
        </p:nvCxnSpPr>
        <p:spPr>
          <a:xfrm>
            <a:off x="251520" y="6381328"/>
            <a:ext cx="8352928" cy="0"/>
          </a:xfrm>
          <a:prstGeom prst="line">
            <a:avLst/>
          </a:prstGeom>
          <a:ln>
            <a:solidFill>
              <a:srgbClr val="067E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563888" y="6611779"/>
            <a:ext cx="16962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© ESA – CCI+ LST </a:t>
            </a:r>
            <a:r>
              <a:rPr lang="en-US" sz="1000" i="1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Consortium</a:t>
            </a:r>
            <a:endParaRPr lang="en-US" sz="1000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oneTexte 5"/>
          <p:cNvSpPr txBox="1"/>
          <p:nvPr userDrawn="1"/>
        </p:nvSpPr>
        <p:spPr>
          <a:xfrm>
            <a:off x="8748464" y="6669360"/>
            <a:ext cx="23724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fld id="{2C129BBD-FD7C-4B99-A230-6BE5E473BDAB}" type="slidenum">
              <a:rPr lang="en-US" sz="1100" b="1" smtClean="0">
                <a:solidFill>
                  <a:srgbClr val="041E5D"/>
                </a:solidFill>
                <a:latin typeface="Calibri" panose="020F0502020204030204" pitchFamily="34" charset="0"/>
              </a:rPr>
              <a:pPr algn="ctr"/>
              <a:t>‹#›</a:t>
            </a:fld>
            <a:endParaRPr lang="en-US" b="1" dirty="0">
              <a:solidFill>
                <a:srgbClr val="041E5D"/>
              </a:solidFill>
              <a:latin typeface="Calibri" panose="020F0502020204030204" pitchFamily="34" charset="0"/>
            </a:endParaRP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2" y="-2551"/>
            <a:ext cx="1440000" cy="536333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43D5B329-09AA-445F-A5F0-D7B9722DFC9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798" y="33590"/>
            <a:ext cx="1674042" cy="515090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521AE01B-4902-4DCA-8335-78E52A0CD12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80" r="12793"/>
          <a:stretch/>
        </p:blipFill>
        <p:spPr>
          <a:xfrm>
            <a:off x="7956376" y="7528"/>
            <a:ext cx="1080120" cy="71372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3848" y="44624"/>
            <a:ext cx="4680520" cy="61198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fr-FR" dirty="0" err="1"/>
              <a:t>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0" r:id="rId3"/>
    <p:sldLayoutId id="2147483702" r:id="rId4"/>
    <p:sldLayoutId id="2147483703" r:id="rId5"/>
  </p:sldLayoutIdLst>
  <p:txStyles>
    <p:titleStyle>
      <a:lvl1pPr algn="r" defTabSz="914400" rtl="0" eaLnBrk="1" latinLnBrk="0" hangingPunct="1">
        <a:spcBef>
          <a:spcPct val="0"/>
        </a:spcBef>
        <a:buNone/>
        <a:defRPr lang="en-US" sz="2400" b="1" kern="1200" cap="small" spc="-60" baseline="0" dirty="0">
          <a:solidFill>
            <a:srgbClr val="067EB0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600"/>
        </a:spcAft>
        <a:buFont typeface="Arial" pitchFamily="34" charset="0"/>
        <a:buNone/>
        <a:defRPr sz="2200" b="1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1pPr>
      <a:lvl2pPr marL="271463" indent="-182563" algn="l" defTabSz="914400" rtl="0" eaLnBrk="1" latinLnBrk="0" hangingPunct="1">
        <a:spcBef>
          <a:spcPct val="20000"/>
        </a:spcBef>
        <a:buClr>
          <a:srgbClr val="067EB0"/>
        </a:buClr>
        <a:buSzPct val="100000"/>
        <a:buFont typeface="Wingdings" panose="05000000000000000000" pitchFamily="2" charset="2"/>
        <a:buChar char="§"/>
        <a:defRPr sz="20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2pPr>
      <a:lvl3pPr marL="538163" indent="-228600" algn="l" defTabSz="914400" rtl="0" eaLnBrk="1" latinLnBrk="0" hangingPunct="1">
        <a:spcBef>
          <a:spcPct val="20000"/>
        </a:spcBef>
        <a:buClr>
          <a:srgbClr val="B03806"/>
        </a:buClr>
        <a:buSzPct val="80000"/>
        <a:buFont typeface="Wingdings" panose="05000000000000000000" pitchFamily="2" charset="2"/>
        <a:buChar char="v"/>
        <a:defRPr sz="18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3pPr>
      <a:lvl4pPr marL="895350" indent="-228600" algn="l" defTabSz="914400" rtl="0" eaLnBrk="1" latinLnBrk="0" hangingPunct="1">
        <a:spcBef>
          <a:spcPct val="20000"/>
        </a:spcBef>
        <a:buClr>
          <a:srgbClr val="067EB0"/>
        </a:buClr>
        <a:buFont typeface="Wingdings" panose="05000000000000000000" pitchFamily="2" charset="2"/>
        <a:buChar char="Ø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4pPr>
      <a:lvl5pPr marL="1260475" indent="-228600" algn="l" defTabSz="914400" rtl="0" eaLnBrk="1" latinLnBrk="0" hangingPunct="1">
        <a:spcBef>
          <a:spcPct val="20000"/>
        </a:spcBef>
        <a:buClr>
          <a:srgbClr val="B03806"/>
        </a:buClr>
        <a:buFont typeface="Wingdings" panose="05000000000000000000" pitchFamily="2" charset="2"/>
        <a:buChar char="ü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E0ADE-848D-4B81-8E49-2F3CEFE0F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Climate Services Discussion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BD66A-2761-4EE5-ABEB-11D92648F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GB" sz="3600" dirty="0"/>
              <a:t>What is needed to better enable the use of satellite LST data for climate services?</a:t>
            </a:r>
          </a:p>
          <a:p>
            <a:r>
              <a:rPr lang="en-GB" dirty="0"/>
              <a:t>You may find it helpful to make a list of potential climate services when thinking about the discussion points below.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Data availability and format – how can we increase visibility and reach to non-scientists/specialists?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additional information or resources is required?  Do you need additional variables?  Examples of use?  Tools, e.g. Python tutorials?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Does existing documentation meet climate service user needs?  Is a different format of documentation or level of technical </a:t>
            </a:r>
            <a:r>
              <a:rPr lang="en-GB"/>
              <a:t>detail required?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Are you aware of Analysis-Ready Datasets (ARD)?  These are aimed at downstream applications and non-expert users/non-specialists.  Have you used ARD and if so, what has been your experience?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57168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lobTemp_slides_template">
  <a:themeElements>
    <a:clrScheme name="Essenti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NA xmlns="95a6d21c-7db0-4b7e-981f-b4f22b02b9d8">Not of potential interest</TNA>
    <ReviewDate xmlns="95a6d21c-7db0-4b7e-981f-b4f22b02b9d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Met Office Document" ma:contentTypeID="0x01010008EC4BDFB4C3D542892399C37F0B505F00A5E4FF33B30EA542B63537776E4159E2" ma:contentTypeVersion="4" ma:contentTypeDescription="" ma:contentTypeScope="" ma:versionID="ef0c021ba8a3ed05082e5b0c25e127e9">
  <xsd:schema xmlns:xsd="http://www.w3.org/2001/XMLSchema" xmlns:xs="http://www.w3.org/2001/XMLSchema" xmlns:p="http://schemas.microsoft.com/office/2006/metadata/properties" xmlns:ns2="95a6d21c-7db0-4b7e-981f-b4f22b02b9d8" targetNamespace="http://schemas.microsoft.com/office/2006/metadata/properties" ma:root="true" ma:fieldsID="099ec9996e1d0a28311705357285bc0e" ns2:_="">
    <xsd:import namespace="95a6d21c-7db0-4b7e-981f-b4f22b02b9d8"/>
    <xsd:element name="properties">
      <xsd:complexType>
        <xsd:sequence>
          <xsd:element name="documentManagement">
            <xsd:complexType>
              <xsd:all>
                <xsd:element ref="ns2:TNA" minOccurs="0"/>
                <xsd:element ref="ns2:Review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a6d21c-7db0-4b7e-981f-b4f22b02b9d8" elementFormDefault="qualified">
    <xsd:import namespace="http://schemas.microsoft.com/office/2006/documentManagement/types"/>
    <xsd:import namespace="http://schemas.microsoft.com/office/infopath/2007/PartnerControls"/>
    <xsd:element name="TNA" ma:index="1" nillable="true" ma:displayName="TNA" ma:default="Not of potential interest" ma:format="Dropdown" ma:internalName="TNA">
      <xsd:simpleType>
        <xsd:restriction base="dms:Choice">
          <xsd:enumeration value="Not of potential interest"/>
          <xsd:enumeration value="Potential TNA Record"/>
          <xsd:enumeration value="Flagged for TNA"/>
          <xsd:enumeration value="List to TNA"/>
          <xsd:enumeration value="Not listed to TNA"/>
          <xsd:enumeration value="Transferred to TNA"/>
          <xsd:enumeration value="Published by TNA"/>
        </xsd:restriction>
      </xsd:simpleType>
    </xsd:element>
    <xsd:element name="ReviewDate" ma:index="2" nillable="true" ma:displayName="Review Date" ma:format="DateOnly" ma:internalName="Review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b1bb55a9-a1b5-4196-b12d-1833970ed366" ContentTypeId="0x01010008EC4BDFB4C3D542892399C37F0B505F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5290E7-D4F0-4DB8-A62D-BF128A9861E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5a6d21c-7db0-4b7e-981f-b4f22b02b9d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9A17743-19F8-49CB-A9CB-495ED31EA4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a6d21c-7db0-4b7e-981f-b4f22b02b9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CF951C-2281-4032-BDB0-F100F8745B22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8F98CC8C-AD33-4315-ADD5-A07649E036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142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GlobTemp_slides_template</vt:lpstr>
      <vt:lpstr>Climate Services Discussion Points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Findings from the LST_cci User Requirements Assessment</dc:title>
  <dc:creator>Good, Elizabeth</dc:creator>
  <cp:lastModifiedBy>Good, Elizabeth</cp:lastModifiedBy>
  <cp:revision>40</cp:revision>
  <dcterms:created xsi:type="dcterms:W3CDTF">2020-06-18T14:43:18Z</dcterms:created>
  <dcterms:modified xsi:type="dcterms:W3CDTF">2020-06-23T15:14:03Z</dcterms:modified>
</cp:coreProperties>
</file>