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5"/>
  </p:sldMasterIdLst>
  <p:notesMasterIdLst>
    <p:notesMasterId r:id="rId35"/>
  </p:notesMasterIdLst>
  <p:handoutMasterIdLst>
    <p:handoutMasterId r:id="rId36"/>
  </p:handoutMasterIdLst>
  <p:sldIdLst>
    <p:sldId id="256" r:id="rId6"/>
    <p:sldId id="319" r:id="rId7"/>
    <p:sldId id="263" r:id="rId8"/>
    <p:sldId id="258" r:id="rId9"/>
    <p:sldId id="259" r:id="rId10"/>
    <p:sldId id="262" r:id="rId11"/>
    <p:sldId id="260" r:id="rId12"/>
    <p:sldId id="261" r:id="rId13"/>
    <p:sldId id="264" r:id="rId14"/>
    <p:sldId id="289" r:id="rId15"/>
    <p:sldId id="300" r:id="rId16"/>
    <p:sldId id="301" r:id="rId17"/>
    <p:sldId id="302" r:id="rId18"/>
    <p:sldId id="303" r:id="rId19"/>
    <p:sldId id="304" r:id="rId20"/>
    <p:sldId id="305" r:id="rId21"/>
    <p:sldId id="306" r:id="rId22"/>
    <p:sldId id="307" r:id="rId23"/>
    <p:sldId id="308" r:id="rId24"/>
    <p:sldId id="309" r:id="rId25"/>
    <p:sldId id="317" r:id="rId26"/>
    <p:sldId id="318" r:id="rId27"/>
    <p:sldId id="311" r:id="rId28"/>
    <p:sldId id="310" r:id="rId29"/>
    <p:sldId id="312" r:id="rId30"/>
    <p:sldId id="313" r:id="rId31"/>
    <p:sldId id="314" r:id="rId32"/>
    <p:sldId id="315" r:id="rId33"/>
    <p:sldId id="31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dred, Freya" initials="AF" lastIdx="1" clrIdx="0">
    <p:extLst>
      <p:ext uri="{19B8F6BF-5375-455C-9EA6-DF929625EA0E}">
        <p15:presenceInfo xmlns:p15="http://schemas.microsoft.com/office/powerpoint/2012/main" userId="S-1-5-21-2128879824-1264389938-942999124-879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EB0"/>
    <a:srgbClr val="041E5D"/>
    <a:srgbClr val="DE03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8526AD-F7F3-430C-9B4A-544E9B9B5E13}" v="578" dt="2020-06-18T17:20:54.3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11" d="100"/>
          <a:sy n="111" d="100"/>
        </p:scale>
        <p:origin x="1536" y="114"/>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82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 Elizabeth" userId="S::elizabeth.good@metoffice.gov.uk::6781c18b-e49e-4918-96ed-f7dc03545375" providerId="AD" clId="Web-{10E29BE8-42EA-2EDB-9B3A-519F925F011A}"/>
    <pc:docChg chg="modSld">
      <pc:chgData name="Good, Elizabeth" userId="S::elizabeth.good@metoffice.gov.uk::6781c18b-e49e-4918-96ed-f7dc03545375" providerId="AD" clId="Web-{10E29BE8-42EA-2EDB-9B3A-519F925F011A}" dt="2020-06-22T11:45:51.460" v="17" actId="20577"/>
      <pc:docMkLst>
        <pc:docMk/>
      </pc:docMkLst>
      <pc:sldChg chg="delCm">
        <pc:chgData name="Good, Elizabeth" userId="S::elizabeth.good@metoffice.gov.uk::6781c18b-e49e-4918-96ed-f7dc03545375" providerId="AD" clId="Web-{10E29BE8-42EA-2EDB-9B3A-519F925F011A}" dt="2020-06-22T11:44:07.428" v="0"/>
        <pc:sldMkLst>
          <pc:docMk/>
          <pc:sldMk cId="577432228" sldId="304"/>
        </pc:sldMkLst>
      </pc:sldChg>
      <pc:sldChg chg="modSp">
        <pc:chgData name="Good, Elizabeth" userId="S::elizabeth.good@metoffice.gov.uk::6781c18b-e49e-4918-96ed-f7dc03545375" providerId="AD" clId="Web-{10E29BE8-42EA-2EDB-9B3A-519F925F011A}" dt="2020-06-22T11:45:51.460" v="17" actId="20577"/>
        <pc:sldMkLst>
          <pc:docMk/>
          <pc:sldMk cId="2728205818" sldId="306"/>
        </pc:sldMkLst>
        <pc:spChg chg="mod">
          <ac:chgData name="Good, Elizabeth" userId="S::elizabeth.good@metoffice.gov.uk::6781c18b-e49e-4918-96ed-f7dc03545375" providerId="AD" clId="Web-{10E29BE8-42EA-2EDB-9B3A-519F925F011A}" dt="2020-06-22T11:45:51.460" v="17" actId="20577"/>
          <ac:spMkLst>
            <pc:docMk/>
            <pc:sldMk cId="2728205818" sldId="306"/>
            <ac:spMk id="3" creationId="{E38EF811-D20A-4E4B-9EB7-2C33F157EEBC}"/>
          </ac:spMkLst>
        </pc:spChg>
      </pc:sldChg>
    </pc:docChg>
  </pc:docChgLst>
  <pc:docChgLst>
    <pc:chgData name="Good, Elizabeth" userId="S::elizabeth.good@metoffice.gov.uk::6781c18b-e49e-4918-96ed-f7dc03545375" providerId="AD" clId="Web-{7F5984F8-8152-7190-07D8-961388075949}"/>
    <pc:docChg chg="modSld">
      <pc:chgData name="Good, Elizabeth" userId="S::elizabeth.good@metoffice.gov.uk::6781c18b-e49e-4918-96ed-f7dc03545375" providerId="AD" clId="Web-{7F5984F8-8152-7190-07D8-961388075949}" dt="2020-06-18T17:20:38.875" v="268" actId="20577"/>
      <pc:docMkLst>
        <pc:docMk/>
      </pc:docMkLst>
      <pc:sldChg chg="modSp">
        <pc:chgData name="Good, Elizabeth" userId="S::elizabeth.good@metoffice.gov.uk::6781c18b-e49e-4918-96ed-f7dc03545375" providerId="AD" clId="Web-{7F5984F8-8152-7190-07D8-961388075949}" dt="2020-06-18T17:16:07.982" v="8" actId="20577"/>
        <pc:sldMkLst>
          <pc:docMk/>
          <pc:sldMk cId="1807203388" sldId="256"/>
        </pc:sldMkLst>
        <pc:spChg chg="mod">
          <ac:chgData name="Good, Elizabeth" userId="S::elizabeth.good@metoffice.gov.uk::6781c18b-e49e-4918-96ed-f7dc03545375" providerId="AD" clId="Web-{7F5984F8-8152-7190-07D8-961388075949}" dt="2020-06-18T17:16:07.982" v="8" actId="20577"/>
          <ac:spMkLst>
            <pc:docMk/>
            <pc:sldMk cId="1807203388" sldId="256"/>
            <ac:spMk id="3" creationId="{00000000-0000-0000-0000-000000000000}"/>
          </ac:spMkLst>
        </pc:spChg>
      </pc:sldChg>
      <pc:sldChg chg="modSp">
        <pc:chgData name="Good, Elizabeth" userId="S::elizabeth.good@metoffice.gov.uk::6781c18b-e49e-4918-96ed-f7dc03545375" providerId="AD" clId="Web-{7F5984F8-8152-7190-07D8-961388075949}" dt="2020-06-18T17:17:47.999" v="263" actId="20577"/>
        <pc:sldMkLst>
          <pc:docMk/>
          <pc:sldMk cId="1744241858" sldId="311"/>
        </pc:sldMkLst>
        <pc:spChg chg="mod">
          <ac:chgData name="Good, Elizabeth" userId="S::elizabeth.good@metoffice.gov.uk::6781c18b-e49e-4918-96ed-f7dc03545375" providerId="AD" clId="Web-{7F5984F8-8152-7190-07D8-961388075949}" dt="2020-06-18T17:17:47.999" v="263" actId="20577"/>
          <ac:spMkLst>
            <pc:docMk/>
            <pc:sldMk cId="1744241858" sldId="311"/>
            <ac:spMk id="2" creationId="{2BA42866-6702-40CE-B1D6-371D04291C4A}"/>
          </ac:spMkLst>
        </pc:spChg>
      </pc:sldChg>
      <pc:sldChg chg="modSp">
        <pc:chgData name="Good, Elizabeth" userId="S::elizabeth.good@metoffice.gov.uk::6781c18b-e49e-4918-96ed-f7dc03545375" providerId="AD" clId="Web-{7F5984F8-8152-7190-07D8-961388075949}" dt="2020-06-18T17:20:33.781" v="266" actId="20577"/>
        <pc:sldMkLst>
          <pc:docMk/>
          <pc:sldMk cId="2560807326" sldId="318"/>
        </pc:sldMkLst>
        <pc:spChg chg="mod">
          <ac:chgData name="Good, Elizabeth" userId="S::elizabeth.good@metoffice.gov.uk::6781c18b-e49e-4918-96ed-f7dc03545375" providerId="AD" clId="Web-{7F5984F8-8152-7190-07D8-961388075949}" dt="2020-06-18T17:20:33.781" v="266" actId="20577"/>
          <ac:spMkLst>
            <pc:docMk/>
            <pc:sldMk cId="2560807326" sldId="318"/>
            <ac:spMk id="3" creationId="{D35A3E29-E6FA-4B98-92B2-6E3F86568F4D}"/>
          </ac:spMkLst>
        </pc:spChg>
      </pc:sldChg>
    </pc:docChg>
  </pc:docChgLst>
  <pc:docChgLst>
    <pc:chgData name="Aldred, Freya" userId="S::freya.aldred@metoffice.gov.uk::91ae2a43-430d-4e0d-9455-17dfe3c8034e" providerId="AD" clId="Web-{3C27AB9C-F686-78FE-3471-620D6A3FFE11}"/>
    <pc:docChg chg="modSld">
      <pc:chgData name="Aldred, Freya" userId="S::freya.aldred@metoffice.gov.uk::91ae2a43-430d-4e0d-9455-17dfe3c8034e" providerId="AD" clId="Web-{3C27AB9C-F686-78FE-3471-620D6A3FFE11}" dt="2020-06-19T10:01:01.737" v="5" actId="20577"/>
      <pc:docMkLst>
        <pc:docMk/>
      </pc:docMkLst>
      <pc:sldChg chg="modSp">
        <pc:chgData name="Aldred, Freya" userId="S::freya.aldred@metoffice.gov.uk::91ae2a43-430d-4e0d-9455-17dfe3c8034e" providerId="AD" clId="Web-{3C27AB9C-F686-78FE-3471-620D6A3FFE11}" dt="2020-06-19T10:01:01.737" v="5" actId="20577"/>
        <pc:sldMkLst>
          <pc:docMk/>
          <pc:sldMk cId="577432228" sldId="304"/>
        </pc:sldMkLst>
        <pc:spChg chg="mod">
          <ac:chgData name="Aldred, Freya" userId="S::freya.aldred@metoffice.gov.uk::91ae2a43-430d-4e0d-9455-17dfe3c8034e" providerId="AD" clId="Web-{3C27AB9C-F686-78FE-3471-620D6A3FFE11}" dt="2020-06-19T10:01:01.737" v="5" actId="20577"/>
          <ac:spMkLst>
            <pc:docMk/>
            <pc:sldMk cId="577432228" sldId="304"/>
            <ac:spMk id="13" creationId="{79D91C1D-7E6D-4E7A-B0B8-965AB0087F53}"/>
          </ac:spMkLst>
        </pc:spChg>
      </pc:sldChg>
    </pc:docChg>
  </pc:docChgLst>
  <pc:docChgLst>
    <pc:chgData name="Good, Elizabeth" userId="6781c18b-e49e-4918-96ed-f7dc03545375" providerId="ADAL" clId="{DD8526AD-F7F3-430C-9B4A-544E9B9B5E13}"/>
    <pc:docChg chg="undo custSel mod addSld delSld modSld modMainMaster">
      <pc:chgData name="Good, Elizabeth" userId="6781c18b-e49e-4918-96ed-f7dc03545375" providerId="ADAL" clId="{DD8526AD-F7F3-430C-9B4A-544E9B9B5E13}" dt="2020-06-23T15:02:02.744" v="10172" actId="20577"/>
      <pc:docMkLst>
        <pc:docMk/>
      </pc:docMkLst>
      <pc:sldChg chg="modSp">
        <pc:chgData name="Good, Elizabeth" userId="6781c18b-e49e-4918-96ed-f7dc03545375" providerId="ADAL" clId="{DD8526AD-F7F3-430C-9B4A-544E9B9B5E13}" dt="2020-06-18T10:08:47.776" v="59" actId="20577"/>
        <pc:sldMkLst>
          <pc:docMk/>
          <pc:sldMk cId="1807203388" sldId="256"/>
        </pc:sldMkLst>
        <pc:spChg chg="mod">
          <ac:chgData name="Good, Elizabeth" userId="6781c18b-e49e-4918-96ed-f7dc03545375" providerId="ADAL" clId="{DD8526AD-F7F3-430C-9B4A-544E9B9B5E13}" dt="2020-06-18T10:08:29.273" v="0"/>
          <ac:spMkLst>
            <pc:docMk/>
            <pc:sldMk cId="1807203388" sldId="256"/>
            <ac:spMk id="2" creationId="{00000000-0000-0000-0000-000000000000}"/>
          </ac:spMkLst>
        </pc:spChg>
        <pc:spChg chg="mod">
          <ac:chgData name="Good, Elizabeth" userId="6781c18b-e49e-4918-96ed-f7dc03545375" providerId="ADAL" clId="{DD8526AD-F7F3-430C-9B4A-544E9B9B5E13}" dt="2020-06-18T10:08:47.776" v="59" actId="20577"/>
          <ac:spMkLst>
            <pc:docMk/>
            <pc:sldMk cId="1807203388" sldId="256"/>
            <ac:spMk id="3" creationId="{00000000-0000-0000-0000-000000000000}"/>
          </ac:spMkLst>
        </pc:spChg>
      </pc:sldChg>
      <pc:sldChg chg="addSp delSp modSp">
        <pc:chgData name="Good, Elizabeth" userId="6781c18b-e49e-4918-96ed-f7dc03545375" providerId="ADAL" clId="{DD8526AD-F7F3-430C-9B4A-544E9B9B5E13}" dt="2020-06-18T15:49:23.584" v="6303" actId="478"/>
        <pc:sldMkLst>
          <pc:docMk/>
          <pc:sldMk cId="3327313800" sldId="258"/>
        </pc:sldMkLst>
        <pc:spChg chg="mod">
          <ac:chgData name="Good, Elizabeth" userId="6781c18b-e49e-4918-96ed-f7dc03545375" providerId="ADAL" clId="{DD8526AD-F7F3-430C-9B4A-544E9B9B5E13}" dt="2020-06-18T10:20:24.107" v="101" actId="122"/>
          <ac:spMkLst>
            <pc:docMk/>
            <pc:sldMk cId="3327313800" sldId="258"/>
            <ac:spMk id="2" creationId="{00000000-0000-0000-0000-000000000000}"/>
          </ac:spMkLst>
        </pc:spChg>
        <pc:spChg chg="mod">
          <ac:chgData name="Good, Elizabeth" userId="6781c18b-e49e-4918-96ed-f7dc03545375" providerId="ADAL" clId="{DD8526AD-F7F3-430C-9B4A-544E9B9B5E13}" dt="2020-06-18T11:55:46.693" v="2944" actId="27636"/>
          <ac:spMkLst>
            <pc:docMk/>
            <pc:sldMk cId="3327313800" sldId="258"/>
            <ac:spMk id="3" creationId="{00000000-0000-0000-0000-000000000000}"/>
          </ac:spMkLst>
        </pc:spChg>
        <pc:spChg chg="add del mod">
          <ac:chgData name="Good, Elizabeth" userId="6781c18b-e49e-4918-96ed-f7dc03545375" providerId="ADAL" clId="{DD8526AD-F7F3-430C-9B4A-544E9B9B5E13}" dt="2020-06-18T15:49:23.584" v="6303" actId="478"/>
          <ac:spMkLst>
            <pc:docMk/>
            <pc:sldMk cId="3327313800" sldId="258"/>
            <ac:spMk id="4" creationId="{EF343DB0-AAAE-4CB2-B993-0100ED28D3F4}"/>
          </ac:spMkLst>
        </pc:spChg>
      </pc:sldChg>
      <pc:sldChg chg="addSp modSp add">
        <pc:chgData name="Good, Elizabeth" userId="6781c18b-e49e-4918-96ed-f7dc03545375" providerId="ADAL" clId="{DD8526AD-F7F3-430C-9B4A-544E9B9B5E13}" dt="2020-06-18T11:25:43.022" v="2228" actId="20577"/>
        <pc:sldMkLst>
          <pc:docMk/>
          <pc:sldMk cId="3020298307" sldId="259"/>
        </pc:sldMkLst>
        <pc:spChg chg="mod">
          <ac:chgData name="Good, Elizabeth" userId="6781c18b-e49e-4918-96ed-f7dc03545375" providerId="ADAL" clId="{DD8526AD-F7F3-430C-9B4A-544E9B9B5E13}" dt="2020-06-18T10:36:04.222" v="542" actId="20577"/>
          <ac:spMkLst>
            <pc:docMk/>
            <pc:sldMk cId="3020298307" sldId="259"/>
            <ac:spMk id="2" creationId="{27C12DA0-CBA0-4925-A23E-A2DC473F9C1B}"/>
          </ac:spMkLst>
        </pc:spChg>
        <pc:spChg chg="mod">
          <ac:chgData name="Good, Elizabeth" userId="6781c18b-e49e-4918-96ed-f7dc03545375" providerId="ADAL" clId="{DD8526AD-F7F3-430C-9B4A-544E9B9B5E13}" dt="2020-06-18T11:25:32.575" v="2203" actId="20577"/>
          <ac:spMkLst>
            <pc:docMk/>
            <pc:sldMk cId="3020298307" sldId="259"/>
            <ac:spMk id="3" creationId="{D99C4EA5-B26F-4E52-9340-CE6609A733FD}"/>
          </ac:spMkLst>
        </pc:spChg>
        <pc:spChg chg="add mod">
          <ac:chgData name="Good, Elizabeth" userId="6781c18b-e49e-4918-96ed-f7dc03545375" providerId="ADAL" clId="{DD8526AD-F7F3-430C-9B4A-544E9B9B5E13}" dt="2020-06-18T11:25:43.022" v="2228" actId="20577"/>
          <ac:spMkLst>
            <pc:docMk/>
            <pc:sldMk cId="3020298307" sldId="259"/>
            <ac:spMk id="4" creationId="{D05B1AD2-12D4-4C67-8C7E-5983C56FBE08}"/>
          </ac:spMkLst>
        </pc:spChg>
      </pc:sldChg>
      <pc:sldChg chg="addSp delSp modSp add">
        <pc:chgData name="Good, Elizabeth" userId="6781c18b-e49e-4918-96ed-f7dc03545375" providerId="ADAL" clId="{DD8526AD-F7F3-430C-9B4A-544E9B9B5E13}" dt="2020-06-18T15:34:30.565" v="5916" actId="14100"/>
        <pc:sldMkLst>
          <pc:docMk/>
          <pc:sldMk cId="2661790629" sldId="260"/>
        </pc:sldMkLst>
        <pc:spChg chg="mod">
          <ac:chgData name="Good, Elizabeth" userId="6781c18b-e49e-4918-96ed-f7dc03545375" providerId="ADAL" clId="{DD8526AD-F7F3-430C-9B4A-544E9B9B5E13}" dt="2020-06-18T10:47:07.331" v="1814" actId="20577"/>
          <ac:spMkLst>
            <pc:docMk/>
            <pc:sldMk cId="2661790629" sldId="260"/>
            <ac:spMk id="2" creationId="{2FE3BDC0-4FEA-4915-92ED-A8629E14E8AF}"/>
          </ac:spMkLst>
        </pc:spChg>
        <pc:spChg chg="del">
          <ac:chgData name="Good, Elizabeth" userId="6781c18b-e49e-4918-96ed-f7dc03545375" providerId="ADAL" clId="{DD8526AD-F7F3-430C-9B4A-544E9B9B5E13}" dt="2020-06-18T10:58:16.329" v="1815"/>
          <ac:spMkLst>
            <pc:docMk/>
            <pc:sldMk cId="2661790629" sldId="260"/>
            <ac:spMk id="3" creationId="{A1468629-4294-4AB5-B35A-434052E687CC}"/>
          </ac:spMkLst>
        </pc:spChg>
        <pc:spChg chg="add del">
          <ac:chgData name="Good, Elizabeth" userId="6781c18b-e49e-4918-96ed-f7dc03545375" providerId="ADAL" clId="{DD8526AD-F7F3-430C-9B4A-544E9B9B5E13}" dt="2020-06-18T11:01:13.450" v="1832" actId="478"/>
          <ac:spMkLst>
            <pc:docMk/>
            <pc:sldMk cId="2661790629" sldId="260"/>
            <ac:spMk id="4" creationId="{1A1C9C5B-DD0A-4219-80AD-50B806464953}"/>
          </ac:spMkLst>
        </pc:spChg>
        <pc:spChg chg="add del">
          <ac:chgData name="Good, Elizabeth" userId="6781c18b-e49e-4918-96ed-f7dc03545375" providerId="ADAL" clId="{DD8526AD-F7F3-430C-9B4A-544E9B9B5E13}" dt="2020-06-18T10:58:45.986" v="1817"/>
          <ac:spMkLst>
            <pc:docMk/>
            <pc:sldMk cId="2661790629" sldId="260"/>
            <ac:spMk id="5" creationId="{434795E0-2CAD-4EB0-97AA-FC363B6ABDBB}"/>
          </ac:spMkLst>
        </pc:spChg>
        <pc:spChg chg="add del mod">
          <ac:chgData name="Good, Elizabeth" userId="6781c18b-e49e-4918-96ed-f7dc03545375" providerId="ADAL" clId="{DD8526AD-F7F3-430C-9B4A-544E9B9B5E13}" dt="2020-06-18T11:01:16.509" v="1833"/>
          <ac:spMkLst>
            <pc:docMk/>
            <pc:sldMk cId="2661790629" sldId="260"/>
            <ac:spMk id="7" creationId="{0EF9D29F-7DDA-45C0-8B45-BE914891DD2A}"/>
          </ac:spMkLst>
        </pc:spChg>
        <pc:spChg chg="add mod">
          <ac:chgData name="Good, Elizabeth" userId="6781c18b-e49e-4918-96ed-f7dc03545375" providerId="ADAL" clId="{DD8526AD-F7F3-430C-9B4A-544E9B9B5E13}" dt="2020-06-18T11:42:30.500" v="2632" actId="207"/>
          <ac:spMkLst>
            <pc:docMk/>
            <pc:sldMk cId="2661790629" sldId="260"/>
            <ac:spMk id="8" creationId="{37F11C6F-2A7F-4FE0-A5CA-581E479040EE}"/>
          </ac:spMkLst>
        </pc:spChg>
        <pc:spChg chg="add mod">
          <ac:chgData name="Good, Elizabeth" userId="6781c18b-e49e-4918-96ed-f7dc03545375" providerId="ADAL" clId="{DD8526AD-F7F3-430C-9B4A-544E9B9B5E13}" dt="2020-06-18T11:42:49.871" v="2634" actId="1582"/>
          <ac:spMkLst>
            <pc:docMk/>
            <pc:sldMk cId="2661790629" sldId="260"/>
            <ac:spMk id="9" creationId="{59D8D85D-B39C-4DCA-BCD5-47060644399C}"/>
          </ac:spMkLst>
        </pc:spChg>
        <pc:spChg chg="add mod">
          <ac:chgData name="Good, Elizabeth" userId="6781c18b-e49e-4918-96ed-f7dc03545375" providerId="ADAL" clId="{DD8526AD-F7F3-430C-9B4A-544E9B9B5E13}" dt="2020-06-18T15:33:22.051" v="5863" actId="1076"/>
          <ac:spMkLst>
            <pc:docMk/>
            <pc:sldMk cId="2661790629" sldId="260"/>
            <ac:spMk id="10" creationId="{BEC2B4D7-A5E7-4C0A-BD22-D0AEF437A695}"/>
          </ac:spMkLst>
        </pc:spChg>
        <pc:spChg chg="add mod">
          <ac:chgData name="Good, Elizabeth" userId="6781c18b-e49e-4918-96ed-f7dc03545375" providerId="ADAL" clId="{DD8526AD-F7F3-430C-9B4A-544E9B9B5E13}" dt="2020-06-18T15:34:26.868" v="5915" actId="1076"/>
          <ac:spMkLst>
            <pc:docMk/>
            <pc:sldMk cId="2661790629" sldId="260"/>
            <ac:spMk id="11" creationId="{29CE18E1-D456-4E63-B7AE-6D89C0325AAF}"/>
          </ac:spMkLst>
        </pc:spChg>
        <pc:spChg chg="add mod">
          <ac:chgData name="Good, Elizabeth" userId="6781c18b-e49e-4918-96ed-f7dc03545375" providerId="ADAL" clId="{DD8526AD-F7F3-430C-9B4A-544E9B9B5E13}" dt="2020-06-18T11:43:30.227" v="2696" actId="255"/>
          <ac:spMkLst>
            <pc:docMk/>
            <pc:sldMk cId="2661790629" sldId="260"/>
            <ac:spMk id="12" creationId="{0F534521-4224-423A-B14F-48D173BB6328}"/>
          </ac:spMkLst>
        </pc:spChg>
        <pc:spChg chg="add mod">
          <ac:chgData name="Good, Elizabeth" userId="6781c18b-e49e-4918-96ed-f7dc03545375" providerId="ADAL" clId="{DD8526AD-F7F3-430C-9B4A-544E9B9B5E13}" dt="2020-06-18T15:33:54.974" v="5910" actId="121"/>
          <ac:spMkLst>
            <pc:docMk/>
            <pc:sldMk cId="2661790629" sldId="260"/>
            <ac:spMk id="36" creationId="{5DAB2E33-9E95-4385-B5BE-E08F02C7FDD5}"/>
          </ac:spMkLst>
        </pc:spChg>
        <pc:graphicFrameChg chg="add mod modGraphic">
          <ac:chgData name="Good, Elizabeth" userId="6781c18b-e49e-4918-96ed-f7dc03545375" providerId="ADAL" clId="{DD8526AD-F7F3-430C-9B4A-544E9B9B5E13}" dt="2020-06-18T15:33:26.214" v="5866" actId="1036"/>
          <ac:graphicFrameMkLst>
            <pc:docMk/>
            <pc:sldMk cId="2661790629" sldId="260"/>
            <ac:graphicFrameMk id="34" creationId="{865B450E-0F96-401E-81CF-5A20ACCB571D}"/>
          </ac:graphicFrameMkLst>
        </pc:graphicFrameChg>
        <pc:cxnChg chg="add mod">
          <ac:chgData name="Good, Elizabeth" userId="6781c18b-e49e-4918-96ed-f7dc03545375" providerId="ADAL" clId="{DD8526AD-F7F3-430C-9B4A-544E9B9B5E13}" dt="2020-06-18T11:42:49.871" v="2634" actId="1582"/>
          <ac:cxnSpMkLst>
            <pc:docMk/>
            <pc:sldMk cId="2661790629" sldId="260"/>
            <ac:cxnSpMk id="14" creationId="{6087AC02-8CBC-4392-BFC7-090FA50CB877}"/>
          </ac:cxnSpMkLst>
        </pc:cxnChg>
        <pc:cxnChg chg="add mod">
          <ac:chgData name="Good, Elizabeth" userId="6781c18b-e49e-4918-96ed-f7dc03545375" providerId="ADAL" clId="{DD8526AD-F7F3-430C-9B4A-544E9B9B5E13}" dt="2020-06-18T15:33:17.467" v="5862" actId="14100"/>
          <ac:cxnSpMkLst>
            <pc:docMk/>
            <pc:sldMk cId="2661790629" sldId="260"/>
            <ac:cxnSpMk id="20" creationId="{6939C6C8-59AA-43B1-906C-1F1C7F0394F8}"/>
          </ac:cxnSpMkLst>
        </pc:cxnChg>
        <pc:cxnChg chg="add mod">
          <ac:chgData name="Good, Elizabeth" userId="6781c18b-e49e-4918-96ed-f7dc03545375" providerId="ADAL" clId="{DD8526AD-F7F3-430C-9B4A-544E9B9B5E13}" dt="2020-06-18T15:34:30.565" v="5916" actId="14100"/>
          <ac:cxnSpMkLst>
            <pc:docMk/>
            <pc:sldMk cId="2661790629" sldId="260"/>
            <ac:cxnSpMk id="23" creationId="{34C991F9-156D-462E-8243-E1E960AD00E1}"/>
          </ac:cxnSpMkLst>
        </pc:cxnChg>
        <pc:cxnChg chg="add mod">
          <ac:chgData name="Good, Elizabeth" userId="6781c18b-e49e-4918-96ed-f7dc03545375" providerId="ADAL" clId="{DD8526AD-F7F3-430C-9B4A-544E9B9B5E13}" dt="2020-06-18T15:34:20.519" v="5913" actId="14100"/>
          <ac:cxnSpMkLst>
            <pc:docMk/>
            <pc:sldMk cId="2661790629" sldId="260"/>
            <ac:cxnSpMk id="29" creationId="{6C344347-6D92-4C62-A887-1BC6F635632E}"/>
          </ac:cxnSpMkLst>
        </pc:cxnChg>
      </pc:sldChg>
      <pc:sldChg chg="addSp delSp modSp add">
        <pc:chgData name="Good, Elizabeth" userId="6781c18b-e49e-4918-96ed-f7dc03545375" providerId="ADAL" clId="{DD8526AD-F7F3-430C-9B4A-544E9B9B5E13}" dt="2020-06-18T16:51:34.573" v="8444" actId="1076"/>
        <pc:sldMkLst>
          <pc:docMk/>
          <pc:sldMk cId="1125967872" sldId="261"/>
        </pc:sldMkLst>
        <pc:spChg chg="mod">
          <ac:chgData name="Good, Elizabeth" userId="6781c18b-e49e-4918-96ed-f7dc03545375" providerId="ADAL" clId="{DD8526AD-F7F3-430C-9B4A-544E9B9B5E13}" dt="2020-06-18T11:45:04.227" v="2712" actId="20577"/>
          <ac:spMkLst>
            <pc:docMk/>
            <pc:sldMk cId="1125967872" sldId="261"/>
            <ac:spMk id="2" creationId="{A4DD9409-AFD1-47CF-8724-A1B35FD0D13E}"/>
          </ac:spMkLst>
        </pc:spChg>
        <pc:spChg chg="del">
          <ac:chgData name="Good, Elizabeth" userId="6781c18b-e49e-4918-96ed-f7dc03545375" providerId="ADAL" clId="{DD8526AD-F7F3-430C-9B4A-544E9B9B5E13}" dt="2020-06-18T10:58:59.172" v="1823" actId="478"/>
          <ac:spMkLst>
            <pc:docMk/>
            <pc:sldMk cId="1125967872" sldId="261"/>
            <ac:spMk id="3" creationId="{E3CD8D2F-FA79-489E-8A10-EA660D862A83}"/>
          </ac:spMkLst>
        </pc:spChg>
        <pc:spChg chg="add del">
          <ac:chgData name="Good, Elizabeth" userId="6781c18b-e49e-4918-96ed-f7dc03545375" providerId="ADAL" clId="{DD8526AD-F7F3-430C-9B4A-544E9B9B5E13}" dt="2020-06-18T10:58:57.067" v="1822"/>
          <ac:spMkLst>
            <pc:docMk/>
            <pc:sldMk cId="1125967872" sldId="261"/>
            <ac:spMk id="4" creationId="{EAD3E96B-E323-48D7-8A00-3DFE7ED3B9A5}"/>
          </ac:spMkLst>
        </pc:spChg>
        <pc:spChg chg="add del">
          <ac:chgData name="Good, Elizabeth" userId="6781c18b-e49e-4918-96ed-f7dc03545375" providerId="ADAL" clId="{DD8526AD-F7F3-430C-9B4A-544E9B9B5E13}" dt="2020-06-18T11:44:47.776" v="2698" actId="478"/>
          <ac:spMkLst>
            <pc:docMk/>
            <pc:sldMk cId="1125967872" sldId="261"/>
            <ac:spMk id="5" creationId="{E8002F95-A526-4BB9-A19F-ED4C04545091}"/>
          </ac:spMkLst>
        </pc:spChg>
        <pc:spChg chg="add del mod">
          <ac:chgData name="Good, Elizabeth" userId="6781c18b-e49e-4918-96ed-f7dc03545375" providerId="ADAL" clId="{DD8526AD-F7F3-430C-9B4A-544E9B9B5E13}" dt="2020-06-18T11:00:02.579" v="1828"/>
          <ac:spMkLst>
            <pc:docMk/>
            <pc:sldMk cId="1125967872" sldId="261"/>
            <ac:spMk id="6" creationId="{06E83533-EFF2-4633-882A-C31573CB11E2}"/>
          </ac:spMkLst>
        </pc:spChg>
        <pc:spChg chg="add del">
          <ac:chgData name="Good, Elizabeth" userId="6781c18b-e49e-4918-96ed-f7dc03545375" providerId="ADAL" clId="{DD8526AD-F7F3-430C-9B4A-544E9B9B5E13}" dt="2020-06-18T11:44:51.452" v="2700"/>
          <ac:spMkLst>
            <pc:docMk/>
            <pc:sldMk cId="1125967872" sldId="261"/>
            <ac:spMk id="9" creationId="{30B304A9-6DD9-4F86-86F0-C410AE2B9D6F}"/>
          </ac:spMkLst>
        </pc:spChg>
        <pc:spChg chg="add del mod">
          <ac:chgData name="Good, Elizabeth" userId="6781c18b-e49e-4918-96ed-f7dc03545375" providerId="ADAL" clId="{DD8526AD-F7F3-430C-9B4A-544E9B9B5E13}" dt="2020-06-18T11:49:13.243" v="2744" actId="767"/>
          <ac:spMkLst>
            <pc:docMk/>
            <pc:sldMk cId="1125967872" sldId="261"/>
            <ac:spMk id="15" creationId="{2AEC3C80-D103-40D6-9A8D-D6CDE2373044}"/>
          </ac:spMkLst>
        </pc:spChg>
        <pc:spChg chg="add mod">
          <ac:chgData name="Good, Elizabeth" userId="6781c18b-e49e-4918-96ed-f7dc03545375" providerId="ADAL" clId="{DD8526AD-F7F3-430C-9B4A-544E9B9B5E13}" dt="2020-06-18T11:50:28.199" v="2775" actId="1035"/>
          <ac:spMkLst>
            <pc:docMk/>
            <pc:sldMk cId="1125967872" sldId="261"/>
            <ac:spMk id="16" creationId="{A64C5B67-C678-46CA-B4F3-2EB6C468DD6F}"/>
          </ac:spMkLst>
        </pc:spChg>
        <pc:spChg chg="add mod">
          <ac:chgData name="Good, Elizabeth" userId="6781c18b-e49e-4918-96ed-f7dc03545375" providerId="ADAL" clId="{DD8526AD-F7F3-430C-9B4A-544E9B9B5E13}" dt="2020-06-18T11:50:24.841" v="2771" actId="1035"/>
          <ac:spMkLst>
            <pc:docMk/>
            <pc:sldMk cId="1125967872" sldId="261"/>
            <ac:spMk id="17" creationId="{5262B81D-0775-4644-AA48-BC6BF54E30C3}"/>
          </ac:spMkLst>
        </pc:spChg>
        <pc:graphicFrameChg chg="add del">
          <ac:chgData name="Good, Elizabeth" userId="6781c18b-e49e-4918-96ed-f7dc03545375" providerId="ADAL" clId="{DD8526AD-F7F3-430C-9B4A-544E9B9B5E13}" dt="2020-06-18T11:44:51.452" v="2700"/>
          <ac:graphicFrameMkLst>
            <pc:docMk/>
            <pc:sldMk cId="1125967872" sldId="261"/>
            <ac:graphicFrameMk id="7" creationId="{464E7832-6A87-4190-95EB-F939D8834E0F}"/>
          </ac:graphicFrameMkLst>
        </pc:graphicFrameChg>
        <pc:graphicFrameChg chg="add del">
          <ac:chgData name="Good, Elizabeth" userId="6781c18b-e49e-4918-96ed-f7dc03545375" providerId="ADAL" clId="{DD8526AD-F7F3-430C-9B4A-544E9B9B5E13}" dt="2020-06-18T11:44:51.452" v="2700"/>
          <ac:graphicFrameMkLst>
            <pc:docMk/>
            <pc:sldMk cId="1125967872" sldId="261"/>
            <ac:graphicFrameMk id="8" creationId="{84CD8B4D-D90D-489C-B0D8-DEAB6E907C06}"/>
          </ac:graphicFrameMkLst>
        </pc:graphicFrameChg>
        <pc:graphicFrameChg chg="add del mod modGraphic">
          <ac:chgData name="Good, Elizabeth" userId="6781c18b-e49e-4918-96ed-f7dc03545375" providerId="ADAL" clId="{DD8526AD-F7F3-430C-9B4A-544E9B9B5E13}" dt="2020-06-18T16:51:28.058" v="8443" actId="478"/>
          <ac:graphicFrameMkLst>
            <pc:docMk/>
            <pc:sldMk cId="1125967872" sldId="261"/>
            <ac:graphicFrameMk id="10" creationId="{BA57FC04-979A-4F5B-B0A3-0D597F7055B8}"/>
          </ac:graphicFrameMkLst>
        </pc:graphicFrameChg>
        <pc:graphicFrameChg chg="add mod modGraphic">
          <ac:chgData name="Good, Elizabeth" userId="6781c18b-e49e-4918-96ed-f7dc03545375" providerId="ADAL" clId="{DD8526AD-F7F3-430C-9B4A-544E9B9B5E13}" dt="2020-06-18T11:48:46.025" v="2741" actId="3064"/>
          <ac:graphicFrameMkLst>
            <pc:docMk/>
            <pc:sldMk cId="1125967872" sldId="261"/>
            <ac:graphicFrameMk id="11" creationId="{F6B28D55-8D03-459C-940B-3B01762582D3}"/>
          </ac:graphicFrameMkLst>
        </pc:graphicFrameChg>
        <pc:graphicFrameChg chg="add mod modGraphic">
          <ac:chgData name="Good, Elizabeth" userId="6781c18b-e49e-4918-96ed-f7dc03545375" providerId="ADAL" clId="{DD8526AD-F7F3-430C-9B4A-544E9B9B5E13}" dt="2020-06-18T16:51:34.573" v="8444" actId="1076"/>
          <ac:graphicFrameMkLst>
            <pc:docMk/>
            <pc:sldMk cId="1125967872" sldId="261"/>
            <ac:graphicFrameMk id="12" creationId="{26DE0047-44C0-4D3D-8D02-64F7196D44B0}"/>
          </ac:graphicFrameMkLst>
        </pc:graphicFrameChg>
        <pc:graphicFrameChg chg="add del">
          <ac:chgData name="Good, Elizabeth" userId="6781c18b-e49e-4918-96ed-f7dc03545375" providerId="ADAL" clId="{DD8526AD-F7F3-430C-9B4A-544E9B9B5E13}" dt="2020-06-18T11:47:38.264" v="2734" actId="478"/>
          <ac:graphicFrameMkLst>
            <pc:docMk/>
            <pc:sldMk cId="1125967872" sldId="261"/>
            <ac:graphicFrameMk id="13" creationId="{9C412424-2996-4C9C-A230-1FCAE73EC27E}"/>
          </ac:graphicFrameMkLst>
        </pc:graphicFrameChg>
        <pc:cxnChg chg="add del mod">
          <ac:chgData name="Good, Elizabeth" userId="6781c18b-e49e-4918-96ed-f7dc03545375" providerId="ADAL" clId="{DD8526AD-F7F3-430C-9B4A-544E9B9B5E13}" dt="2020-06-18T11:50:32.800" v="2777" actId="11529"/>
          <ac:cxnSpMkLst>
            <pc:docMk/>
            <pc:sldMk cId="1125967872" sldId="261"/>
            <ac:cxnSpMk id="19" creationId="{E86C448E-AD00-4C19-9A31-FB819EDCC1D2}"/>
          </ac:cxnSpMkLst>
        </pc:cxnChg>
        <pc:cxnChg chg="add mod">
          <ac:chgData name="Good, Elizabeth" userId="6781c18b-e49e-4918-96ed-f7dc03545375" providerId="ADAL" clId="{DD8526AD-F7F3-430C-9B4A-544E9B9B5E13}" dt="2020-06-18T11:50:49.310" v="2780" actId="1582"/>
          <ac:cxnSpMkLst>
            <pc:docMk/>
            <pc:sldMk cId="1125967872" sldId="261"/>
            <ac:cxnSpMk id="21" creationId="{22C99027-BA9C-417B-A280-87DEF78A49EA}"/>
          </ac:cxnSpMkLst>
        </pc:cxnChg>
        <pc:cxnChg chg="add mod">
          <ac:chgData name="Good, Elizabeth" userId="6781c18b-e49e-4918-96ed-f7dc03545375" providerId="ADAL" clId="{DD8526AD-F7F3-430C-9B4A-544E9B9B5E13}" dt="2020-06-18T11:50:56.551" v="2782" actId="1076"/>
          <ac:cxnSpMkLst>
            <pc:docMk/>
            <pc:sldMk cId="1125967872" sldId="261"/>
            <ac:cxnSpMk id="22" creationId="{F1414E19-C74C-4766-91CC-B99CC8A585F0}"/>
          </ac:cxnSpMkLst>
        </pc:cxnChg>
        <pc:cxnChg chg="add del">
          <ac:chgData name="Good, Elizabeth" userId="6781c18b-e49e-4918-96ed-f7dc03545375" providerId="ADAL" clId="{DD8526AD-F7F3-430C-9B4A-544E9B9B5E13}" dt="2020-06-18T11:56:01.723" v="2945" actId="478"/>
          <ac:cxnSpMkLst>
            <pc:docMk/>
            <pc:sldMk cId="1125967872" sldId="261"/>
            <ac:cxnSpMk id="23" creationId="{CB421C51-FE2C-4265-893B-F6FCE0573A24}"/>
          </ac:cxnSpMkLst>
        </pc:cxnChg>
      </pc:sldChg>
      <pc:sldChg chg="addSp modSp add">
        <pc:chgData name="Good, Elizabeth" userId="6781c18b-e49e-4918-96ed-f7dc03545375" providerId="ADAL" clId="{DD8526AD-F7F3-430C-9B4A-544E9B9B5E13}" dt="2020-06-18T11:26:14.215" v="2250" actId="1037"/>
        <pc:sldMkLst>
          <pc:docMk/>
          <pc:sldMk cId="905029501" sldId="262"/>
        </pc:sldMkLst>
        <pc:spChg chg="mod">
          <ac:chgData name="Good, Elizabeth" userId="6781c18b-e49e-4918-96ed-f7dc03545375" providerId="ADAL" clId="{DD8526AD-F7F3-430C-9B4A-544E9B9B5E13}" dt="2020-06-18T11:18:04.825" v="1863" actId="20577"/>
          <ac:spMkLst>
            <pc:docMk/>
            <pc:sldMk cId="905029501" sldId="262"/>
            <ac:spMk id="2" creationId="{36E91D95-014F-4B4C-BA7D-6CB3914D4810}"/>
          </ac:spMkLst>
        </pc:spChg>
        <pc:spChg chg="mod">
          <ac:chgData name="Good, Elizabeth" userId="6781c18b-e49e-4918-96ed-f7dc03545375" providerId="ADAL" clId="{DD8526AD-F7F3-430C-9B4A-544E9B9B5E13}" dt="2020-06-18T11:18:54.623" v="1950" actId="27636"/>
          <ac:spMkLst>
            <pc:docMk/>
            <pc:sldMk cId="905029501" sldId="262"/>
            <ac:spMk id="3" creationId="{0EBE8E20-EBD0-44ED-9DCB-73343E1E1667}"/>
          </ac:spMkLst>
        </pc:spChg>
        <pc:spChg chg="add mod">
          <ac:chgData name="Good, Elizabeth" userId="6781c18b-e49e-4918-96ed-f7dc03545375" providerId="ADAL" clId="{DD8526AD-F7F3-430C-9B4A-544E9B9B5E13}" dt="2020-06-18T11:26:14.215" v="2250" actId="1037"/>
          <ac:spMkLst>
            <pc:docMk/>
            <pc:sldMk cId="905029501" sldId="262"/>
            <ac:spMk id="4" creationId="{281AA2A6-5DE0-4106-ABFB-C3209284C9ED}"/>
          </ac:spMkLst>
        </pc:spChg>
      </pc:sldChg>
      <pc:sldChg chg="addSp modSp add del">
        <pc:chgData name="Good, Elizabeth" userId="6781c18b-e49e-4918-96ed-f7dc03545375" providerId="ADAL" clId="{DD8526AD-F7F3-430C-9B4A-544E9B9B5E13}" dt="2020-06-18T11:01:22.775" v="1834" actId="2696"/>
        <pc:sldMkLst>
          <pc:docMk/>
          <pc:sldMk cId="1885724392" sldId="262"/>
        </pc:sldMkLst>
        <pc:spChg chg="add mod">
          <ac:chgData name="Good, Elizabeth" userId="6781c18b-e49e-4918-96ed-f7dc03545375" providerId="ADAL" clId="{DD8526AD-F7F3-430C-9B4A-544E9B9B5E13}" dt="2020-06-18T11:00:20.220" v="1831" actId="27636"/>
          <ac:spMkLst>
            <pc:docMk/>
            <pc:sldMk cId="1885724392" sldId="262"/>
            <ac:spMk id="4" creationId="{E3D7BB74-D3DA-46A3-839E-567F7515496A}"/>
          </ac:spMkLst>
        </pc:spChg>
      </pc:sldChg>
      <pc:sldChg chg="addSp modSp add">
        <pc:chgData name="Good, Elizabeth" userId="6781c18b-e49e-4918-96ed-f7dc03545375" providerId="ADAL" clId="{DD8526AD-F7F3-430C-9B4A-544E9B9B5E13}" dt="2020-06-18T11:53:28.393" v="2844" actId="20577"/>
        <pc:sldMkLst>
          <pc:docMk/>
          <pc:sldMk cId="1605588278" sldId="263"/>
        </pc:sldMkLst>
        <pc:spChg chg="add mod">
          <ac:chgData name="Good, Elizabeth" userId="6781c18b-e49e-4918-96ed-f7dc03545375" providerId="ADAL" clId="{DD8526AD-F7F3-430C-9B4A-544E9B9B5E13}" dt="2020-06-18T11:53:28.393" v="2844" actId="20577"/>
          <ac:spMkLst>
            <pc:docMk/>
            <pc:sldMk cId="1605588278" sldId="263"/>
            <ac:spMk id="2" creationId="{2BA42866-6702-40CE-B1D6-371D04291C4A}"/>
          </ac:spMkLst>
        </pc:spChg>
      </pc:sldChg>
      <pc:sldChg chg="modSp add">
        <pc:chgData name="Good, Elizabeth" userId="6781c18b-e49e-4918-96ed-f7dc03545375" providerId="ADAL" clId="{DD8526AD-F7F3-430C-9B4A-544E9B9B5E13}" dt="2020-06-18T12:01:01.665" v="3116" actId="20577"/>
        <pc:sldMkLst>
          <pc:docMk/>
          <pc:sldMk cId="307231029" sldId="264"/>
        </pc:sldMkLst>
        <pc:spChg chg="mod">
          <ac:chgData name="Good, Elizabeth" userId="6781c18b-e49e-4918-96ed-f7dc03545375" providerId="ADAL" clId="{DD8526AD-F7F3-430C-9B4A-544E9B9B5E13}" dt="2020-06-18T12:01:01.665" v="3116" actId="20577"/>
          <ac:spMkLst>
            <pc:docMk/>
            <pc:sldMk cId="307231029" sldId="264"/>
            <ac:spMk id="2" creationId="{2BA42866-6702-40CE-B1D6-371D04291C4A}"/>
          </ac:spMkLst>
        </pc:spChg>
      </pc:sldChg>
      <pc:sldChg chg="modSp add">
        <pc:chgData name="Good, Elizabeth" userId="6781c18b-e49e-4918-96ed-f7dc03545375" providerId="ADAL" clId="{DD8526AD-F7F3-430C-9B4A-544E9B9B5E13}" dt="2020-06-18T11:58:31.653" v="3030" actId="27636"/>
        <pc:sldMkLst>
          <pc:docMk/>
          <pc:sldMk cId="2828122431" sldId="289"/>
        </pc:sldMkLst>
        <pc:spChg chg="mod">
          <ac:chgData name="Good, Elizabeth" userId="6781c18b-e49e-4918-96ed-f7dc03545375" providerId="ADAL" clId="{DD8526AD-F7F3-430C-9B4A-544E9B9B5E13}" dt="2020-06-18T11:58:31.653" v="3030" actId="27636"/>
          <ac:spMkLst>
            <pc:docMk/>
            <pc:sldMk cId="2828122431" sldId="289"/>
            <ac:spMk id="2" creationId="{00000000-0000-0000-0000-000000000000}"/>
          </ac:spMkLst>
        </pc:spChg>
        <pc:spChg chg="mod">
          <ac:chgData name="Good, Elizabeth" userId="6781c18b-e49e-4918-96ed-f7dc03545375" providerId="ADAL" clId="{DD8526AD-F7F3-430C-9B4A-544E9B9B5E13}" dt="2020-06-18T11:57:54.868" v="3027" actId="20577"/>
          <ac:spMkLst>
            <pc:docMk/>
            <pc:sldMk cId="2828122431" sldId="289"/>
            <ac:spMk id="3" creationId="{00000000-0000-0000-0000-000000000000}"/>
          </ac:spMkLst>
        </pc:spChg>
      </pc:sldChg>
      <pc:sldChg chg="addSp delSp modSp add">
        <pc:chgData name="Good, Elizabeth" userId="6781c18b-e49e-4918-96ed-f7dc03545375" providerId="ADAL" clId="{DD8526AD-F7F3-430C-9B4A-544E9B9B5E13}" dt="2020-06-18T12:08:12.582" v="3488" actId="732"/>
        <pc:sldMkLst>
          <pc:docMk/>
          <pc:sldMk cId="799316575" sldId="300"/>
        </pc:sldMkLst>
        <pc:spChg chg="mod">
          <ac:chgData name="Good, Elizabeth" userId="6781c18b-e49e-4918-96ed-f7dc03545375" providerId="ADAL" clId="{DD8526AD-F7F3-430C-9B4A-544E9B9B5E13}" dt="2020-06-18T11:59:31.999" v="3061" actId="5793"/>
          <ac:spMkLst>
            <pc:docMk/>
            <pc:sldMk cId="799316575" sldId="300"/>
            <ac:spMk id="2" creationId="{00000000-0000-0000-0000-000000000000}"/>
          </ac:spMkLst>
        </pc:spChg>
        <pc:spChg chg="mod">
          <ac:chgData name="Good, Elizabeth" userId="6781c18b-e49e-4918-96ed-f7dc03545375" providerId="ADAL" clId="{DD8526AD-F7F3-430C-9B4A-544E9B9B5E13}" dt="2020-06-18T11:59:42.914" v="3064" actId="122"/>
          <ac:spMkLst>
            <pc:docMk/>
            <pc:sldMk cId="799316575" sldId="300"/>
            <ac:spMk id="3" creationId="{00000000-0000-0000-0000-000000000000}"/>
          </ac:spMkLst>
        </pc:spChg>
        <pc:picChg chg="add mod ord modCrop">
          <ac:chgData name="Good, Elizabeth" userId="6781c18b-e49e-4918-96ed-f7dc03545375" providerId="ADAL" clId="{DD8526AD-F7F3-430C-9B4A-544E9B9B5E13}" dt="2020-06-18T12:08:12.582" v="3488" actId="732"/>
          <ac:picMkLst>
            <pc:docMk/>
            <pc:sldMk cId="799316575" sldId="300"/>
            <ac:picMk id="7" creationId="{56D0416E-BEE3-4CD2-B76D-114140720B1A}"/>
          </ac:picMkLst>
        </pc:picChg>
        <pc:picChg chg="del">
          <ac:chgData name="Good, Elizabeth" userId="6781c18b-e49e-4918-96ed-f7dc03545375" providerId="ADAL" clId="{DD8526AD-F7F3-430C-9B4A-544E9B9B5E13}" dt="2020-06-18T12:07:10.352" v="3474" actId="478"/>
          <ac:picMkLst>
            <pc:docMk/>
            <pc:sldMk cId="799316575" sldId="300"/>
            <ac:picMk id="8" creationId="{00000000-0000-0000-0000-000000000000}"/>
          </ac:picMkLst>
        </pc:picChg>
      </pc:sldChg>
      <pc:sldChg chg="modSp add">
        <pc:chgData name="Good, Elizabeth" userId="6781c18b-e49e-4918-96ed-f7dc03545375" providerId="ADAL" clId="{DD8526AD-F7F3-430C-9B4A-544E9B9B5E13}" dt="2020-06-18T14:40:59.038" v="3551" actId="20577"/>
        <pc:sldMkLst>
          <pc:docMk/>
          <pc:sldMk cId="2266872856" sldId="301"/>
        </pc:sldMkLst>
        <pc:spChg chg="mod">
          <ac:chgData name="Good, Elizabeth" userId="6781c18b-e49e-4918-96ed-f7dc03545375" providerId="ADAL" clId="{DD8526AD-F7F3-430C-9B4A-544E9B9B5E13}" dt="2020-06-18T12:00:45.668" v="3093" actId="20577"/>
          <ac:spMkLst>
            <pc:docMk/>
            <pc:sldMk cId="2266872856" sldId="301"/>
            <ac:spMk id="2" creationId="{36913BE4-43A0-4CC5-8D4F-D76F7C3BFD3E}"/>
          </ac:spMkLst>
        </pc:spChg>
        <pc:spChg chg="mod">
          <ac:chgData name="Good, Elizabeth" userId="6781c18b-e49e-4918-96ed-f7dc03545375" providerId="ADAL" clId="{DD8526AD-F7F3-430C-9B4A-544E9B9B5E13}" dt="2020-06-18T14:40:59.038" v="3551" actId="20577"/>
          <ac:spMkLst>
            <pc:docMk/>
            <pc:sldMk cId="2266872856" sldId="301"/>
            <ac:spMk id="3" creationId="{0456F5DA-7FD9-4D19-85AF-0246C14343F2}"/>
          </ac:spMkLst>
        </pc:spChg>
      </pc:sldChg>
      <pc:sldChg chg="addSp delSp modSp add">
        <pc:chgData name="Good, Elizabeth" userId="6781c18b-e49e-4918-96ed-f7dc03545375" providerId="ADAL" clId="{DD8526AD-F7F3-430C-9B4A-544E9B9B5E13}" dt="2020-06-18T14:43:50.573" v="3665" actId="113"/>
        <pc:sldMkLst>
          <pc:docMk/>
          <pc:sldMk cId="3492686145" sldId="302"/>
        </pc:sldMkLst>
        <pc:spChg chg="mod">
          <ac:chgData name="Good, Elizabeth" userId="6781c18b-e49e-4918-96ed-f7dc03545375" providerId="ADAL" clId="{DD8526AD-F7F3-430C-9B4A-544E9B9B5E13}" dt="2020-06-18T14:43:18.245" v="3605" actId="26606"/>
          <ac:spMkLst>
            <pc:docMk/>
            <pc:sldMk cId="3492686145" sldId="302"/>
            <ac:spMk id="2" creationId="{30F6C57B-A992-41CE-AE95-6F6D95E9654F}"/>
          </ac:spMkLst>
        </pc:spChg>
        <pc:spChg chg="add del mod">
          <ac:chgData name="Good, Elizabeth" userId="6781c18b-e49e-4918-96ed-f7dc03545375" providerId="ADAL" clId="{DD8526AD-F7F3-430C-9B4A-544E9B9B5E13}" dt="2020-06-18T14:42:20.253" v="3598" actId="478"/>
          <ac:spMkLst>
            <pc:docMk/>
            <pc:sldMk cId="3492686145" sldId="302"/>
            <ac:spMk id="3" creationId="{9D7C0529-6BB5-4FBD-A907-CA7EEF441D9F}"/>
          </ac:spMkLst>
        </pc:spChg>
        <pc:graphicFrameChg chg="add del mod">
          <ac:chgData name="Good, Elizabeth" userId="6781c18b-e49e-4918-96ed-f7dc03545375" providerId="ADAL" clId="{DD8526AD-F7F3-430C-9B4A-544E9B9B5E13}" dt="2020-06-18T14:42:13.710" v="3595"/>
          <ac:graphicFrameMkLst>
            <pc:docMk/>
            <pc:sldMk cId="3492686145" sldId="302"/>
            <ac:graphicFrameMk id="4" creationId="{F29BE6CB-B2E5-48AA-BE3E-4E8C65394113}"/>
          </ac:graphicFrameMkLst>
        </pc:graphicFrameChg>
        <pc:graphicFrameChg chg="add del mod">
          <ac:chgData name="Good, Elizabeth" userId="6781c18b-e49e-4918-96ed-f7dc03545375" providerId="ADAL" clId="{DD8526AD-F7F3-430C-9B4A-544E9B9B5E13}" dt="2020-06-18T14:42:17.975" v="3597"/>
          <ac:graphicFrameMkLst>
            <pc:docMk/>
            <pc:sldMk cId="3492686145" sldId="302"/>
            <ac:graphicFrameMk id="5" creationId="{F0D92903-FB44-4126-902F-5BF9E23DF495}"/>
          </ac:graphicFrameMkLst>
        </pc:graphicFrameChg>
        <pc:graphicFrameChg chg="add mod modGraphic">
          <ac:chgData name="Good, Elizabeth" userId="6781c18b-e49e-4918-96ed-f7dc03545375" providerId="ADAL" clId="{DD8526AD-F7F3-430C-9B4A-544E9B9B5E13}" dt="2020-06-18T14:43:50.573" v="3665" actId="113"/>
          <ac:graphicFrameMkLst>
            <pc:docMk/>
            <pc:sldMk cId="3492686145" sldId="302"/>
            <ac:graphicFrameMk id="6" creationId="{D700CBDF-57FF-40F9-95ED-DF204ECFC74D}"/>
          </ac:graphicFrameMkLst>
        </pc:graphicFrameChg>
      </pc:sldChg>
      <pc:sldChg chg="addSp delSp modSp add">
        <pc:chgData name="Good, Elizabeth" userId="6781c18b-e49e-4918-96ed-f7dc03545375" providerId="ADAL" clId="{DD8526AD-F7F3-430C-9B4A-544E9B9B5E13}" dt="2020-06-18T16:51:52.400" v="8446" actId="20577"/>
        <pc:sldMkLst>
          <pc:docMk/>
          <pc:sldMk cId="1576161088" sldId="303"/>
        </pc:sldMkLst>
        <pc:spChg chg="mod">
          <ac:chgData name="Good, Elizabeth" userId="6781c18b-e49e-4918-96ed-f7dc03545375" providerId="ADAL" clId="{DD8526AD-F7F3-430C-9B4A-544E9B9B5E13}" dt="2020-06-18T14:49:27.002" v="3742" actId="20577"/>
          <ac:spMkLst>
            <pc:docMk/>
            <pc:sldMk cId="1576161088" sldId="303"/>
            <ac:spMk id="2" creationId="{2EEE4957-479A-413D-8EAF-B8272F3D23AB}"/>
          </ac:spMkLst>
        </pc:spChg>
        <pc:spChg chg="del">
          <ac:chgData name="Good, Elizabeth" userId="6781c18b-e49e-4918-96ed-f7dc03545375" providerId="ADAL" clId="{DD8526AD-F7F3-430C-9B4A-544E9B9B5E13}" dt="2020-06-18T14:47:59.914" v="3669" actId="478"/>
          <ac:spMkLst>
            <pc:docMk/>
            <pc:sldMk cId="1576161088" sldId="303"/>
            <ac:spMk id="3" creationId="{EAF8FF09-4753-41DB-8317-1496BC096FD2}"/>
          </ac:spMkLst>
        </pc:spChg>
        <pc:spChg chg="add del">
          <ac:chgData name="Good, Elizabeth" userId="6781c18b-e49e-4918-96ed-f7dc03545375" providerId="ADAL" clId="{DD8526AD-F7F3-430C-9B4A-544E9B9B5E13}" dt="2020-06-18T14:47:57.395" v="3668"/>
          <ac:spMkLst>
            <pc:docMk/>
            <pc:sldMk cId="1576161088" sldId="303"/>
            <ac:spMk id="4" creationId="{12C5FD9B-8868-44B6-BEB8-84400E817D3F}"/>
          </ac:spMkLst>
        </pc:spChg>
        <pc:spChg chg="add del">
          <ac:chgData name="Good, Elizabeth" userId="6781c18b-e49e-4918-96ed-f7dc03545375" providerId="ADAL" clId="{DD8526AD-F7F3-430C-9B4A-544E9B9B5E13}" dt="2020-06-18T14:47:57.395" v="3668"/>
          <ac:spMkLst>
            <pc:docMk/>
            <pc:sldMk cId="1576161088" sldId="303"/>
            <ac:spMk id="5" creationId="{0468D255-1E1C-4453-A708-1C3C8054DFD1}"/>
          </ac:spMkLst>
        </pc:spChg>
        <pc:spChg chg="add del">
          <ac:chgData name="Good, Elizabeth" userId="6781c18b-e49e-4918-96ed-f7dc03545375" providerId="ADAL" clId="{DD8526AD-F7F3-430C-9B4A-544E9B9B5E13}" dt="2020-06-18T14:47:57.395" v="3668"/>
          <ac:spMkLst>
            <pc:docMk/>
            <pc:sldMk cId="1576161088" sldId="303"/>
            <ac:spMk id="6" creationId="{6685ECBD-17AD-4D8C-A9DE-40597FB78A9F}"/>
          </ac:spMkLst>
        </pc:spChg>
        <pc:spChg chg="add del">
          <ac:chgData name="Good, Elizabeth" userId="6781c18b-e49e-4918-96ed-f7dc03545375" providerId="ADAL" clId="{DD8526AD-F7F3-430C-9B4A-544E9B9B5E13}" dt="2020-06-18T14:47:57.395" v="3668"/>
          <ac:spMkLst>
            <pc:docMk/>
            <pc:sldMk cId="1576161088" sldId="303"/>
            <ac:spMk id="7" creationId="{C3176A23-49D0-4C30-ADBB-0152C8C9F93D}"/>
          </ac:spMkLst>
        </pc:spChg>
        <pc:spChg chg="add del">
          <ac:chgData name="Good, Elizabeth" userId="6781c18b-e49e-4918-96ed-f7dc03545375" providerId="ADAL" clId="{DD8526AD-F7F3-430C-9B4A-544E9B9B5E13}" dt="2020-06-18T14:48:14.886" v="3674" actId="478"/>
          <ac:spMkLst>
            <pc:docMk/>
            <pc:sldMk cId="1576161088" sldId="303"/>
            <ac:spMk id="8" creationId="{7DBA3FB1-2062-4EDA-9B68-25284299AD68}"/>
          </ac:spMkLst>
        </pc:spChg>
        <pc:spChg chg="add del">
          <ac:chgData name="Good, Elizabeth" userId="6781c18b-e49e-4918-96ed-f7dc03545375" providerId="ADAL" clId="{DD8526AD-F7F3-430C-9B4A-544E9B9B5E13}" dt="2020-06-18T14:48:11.774" v="3673" actId="478"/>
          <ac:spMkLst>
            <pc:docMk/>
            <pc:sldMk cId="1576161088" sldId="303"/>
            <ac:spMk id="9" creationId="{D0B8E1DD-8152-449F-B5B9-A7A838CEE584}"/>
          </ac:spMkLst>
        </pc:spChg>
        <pc:spChg chg="add">
          <ac:chgData name="Good, Elizabeth" userId="6781c18b-e49e-4918-96ed-f7dc03545375" providerId="ADAL" clId="{DD8526AD-F7F3-430C-9B4A-544E9B9B5E13}" dt="2020-06-18T14:48:01.715" v="3670"/>
          <ac:spMkLst>
            <pc:docMk/>
            <pc:sldMk cId="1576161088" sldId="303"/>
            <ac:spMk id="10" creationId="{2310D0E2-7F58-490D-A764-D1AE62CEA7E9}"/>
          </ac:spMkLst>
        </pc:spChg>
        <pc:spChg chg="add">
          <ac:chgData name="Good, Elizabeth" userId="6781c18b-e49e-4918-96ed-f7dc03545375" providerId="ADAL" clId="{DD8526AD-F7F3-430C-9B4A-544E9B9B5E13}" dt="2020-06-18T14:48:01.715" v="3670"/>
          <ac:spMkLst>
            <pc:docMk/>
            <pc:sldMk cId="1576161088" sldId="303"/>
            <ac:spMk id="11" creationId="{624C9107-E7F7-4D9C-9103-3FEB6CA25C08}"/>
          </ac:spMkLst>
        </pc:spChg>
        <pc:spChg chg="add mod">
          <ac:chgData name="Good, Elizabeth" userId="6781c18b-e49e-4918-96ed-f7dc03545375" providerId="ADAL" clId="{DD8526AD-F7F3-430C-9B4A-544E9B9B5E13}" dt="2020-06-18T14:54:53.962" v="3947" actId="1037"/>
          <ac:spMkLst>
            <pc:docMk/>
            <pc:sldMk cId="1576161088" sldId="303"/>
            <ac:spMk id="12" creationId="{E0E3F3B3-947C-403E-A9DE-DE9FE85A6D63}"/>
          </ac:spMkLst>
        </pc:spChg>
        <pc:spChg chg="add mod">
          <ac:chgData name="Good, Elizabeth" userId="6781c18b-e49e-4918-96ed-f7dc03545375" providerId="ADAL" clId="{DD8526AD-F7F3-430C-9B4A-544E9B9B5E13}" dt="2020-06-18T16:51:52.400" v="8446" actId="20577"/>
          <ac:spMkLst>
            <pc:docMk/>
            <pc:sldMk cId="1576161088" sldId="303"/>
            <ac:spMk id="18" creationId="{A2418B74-6241-43C7-B11C-CA309ED8BB2F}"/>
          </ac:spMkLst>
        </pc:spChg>
        <pc:picChg chg="add mod">
          <ac:chgData name="Good, Elizabeth" userId="6781c18b-e49e-4918-96ed-f7dc03545375" providerId="ADAL" clId="{DD8526AD-F7F3-430C-9B4A-544E9B9B5E13}" dt="2020-06-18T14:49:09.254" v="3724" actId="1076"/>
          <ac:picMkLst>
            <pc:docMk/>
            <pc:sldMk cId="1576161088" sldId="303"/>
            <ac:picMk id="16" creationId="{EA622E0C-7BB5-4F3E-8526-714D5A0B38B6}"/>
          </ac:picMkLst>
        </pc:picChg>
        <pc:picChg chg="add del">
          <ac:chgData name="Good, Elizabeth" userId="6781c18b-e49e-4918-96ed-f7dc03545375" providerId="ADAL" clId="{DD8526AD-F7F3-430C-9B4A-544E9B9B5E13}" dt="2020-06-18T14:47:57.395" v="3668"/>
          <ac:picMkLst>
            <pc:docMk/>
            <pc:sldMk cId="1576161088" sldId="303"/>
            <ac:picMk id="4097" creationId="{A2AA9CFC-3CFB-4284-B065-695128A14050}"/>
          </ac:picMkLst>
        </pc:picChg>
        <pc:picChg chg="add del">
          <ac:chgData name="Good, Elizabeth" userId="6781c18b-e49e-4918-96ed-f7dc03545375" providerId="ADAL" clId="{DD8526AD-F7F3-430C-9B4A-544E9B9B5E13}" dt="2020-06-18T14:47:57.395" v="3668"/>
          <ac:picMkLst>
            <pc:docMk/>
            <pc:sldMk cId="1576161088" sldId="303"/>
            <ac:picMk id="4098" creationId="{B5377C99-073F-4AD0-8089-2A8BDC4ECC92}"/>
          </ac:picMkLst>
        </pc:picChg>
        <pc:picChg chg="add mod">
          <ac:chgData name="Good, Elizabeth" userId="6781c18b-e49e-4918-96ed-f7dc03545375" providerId="ADAL" clId="{DD8526AD-F7F3-430C-9B4A-544E9B9B5E13}" dt="2020-06-18T14:49:04.684" v="3723" actId="1076"/>
          <ac:picMkLst>
            <pc:docMk/>
            <pc:sldMk cId="1576161088" sldId="303"/>
            <ac:picMk id="4105" creationId="{3BB9B8E0-EF9D-40AE-A6BF-42DF0D0A2A0C}"/>
          </ac:picMkLst>
        </pc:picChg>
        <pc:picChg chg="add mod">
          <ac:chgData name="Good, Elizabeth" userId="6781c18b-e49e-4918-96ed-f7dc03545375" providerId="ADAL" clId="{DD8526AD-F7F3-430C-9B4A-544E9B9B5E13}" dt="2020-06-18T14:49:02.261" v="3722" actId="1076"/>
          <ac:picMkLst>
            <pc:docMk/>
            <pc:sldMk cId="1576161088" sldId="303"/>
            <ac:picMk id="4106" creationId="{5A41460B-C224-4CE9-AD6C-5F5EC5CB89A3}"/>
          </ac:picMkLst>
        </pc:picChg>
      </pc:sldChg>
      <pc:sldChg chg="addSp delSp modSp add">
        <pc:chgData name="Good, Elizabeth" userId="6781c18b-e49e-4918-96ed-f7dc03545375" providerId="ADAL" clId="{DD8526AD-F7F3-430C-9B4A-544E9B9B5E13}" dt="2020-06-18T15:00:16.176" v="4184" actId="20577"/>
        <pc:sldMkLst>
          <pc:docMk/>
          <pc:sldMk cId="577432228" sldId="304"/>
        </pc:sldMkLst>
        <pc:spChg chg="mod">
          <ac:chgData name="Good, Elizabeth" userId="6781c18b-e49e-4918-96ed-f7dc03545375" providerId="ADAL" clId="{DD8526AD-F7F3-430C-9B4A-544E9B9B5E13}" dt="2020-06-18T15:00:16.176" v="4184" actId="20577"/>
          <ac:spMkLst>
            <pc:docMk/>
            <pc:sldMk cId="577432228" sldId="304"/>
            <ac:spMk id="2" creationId="{BD83D534-3C44-4B2C-B515-1AD391A54A5D}"/>
          </ac:spMkLst>
        </pc:spChg>
        <pc:spChg chg="del mod">
          <ac:chgData name="Good, Elizabeth" userId="6781c18b-e49e-4918-96ed-f7dc03545375" providerId="ADAL" clId="{DD8526AD-F7F3-430C-9B4A-544E9B9B5E13}" dt="2020-06-18T14:57:14.590" v="4036" actId="478"/>
          <ac:spMkLst>
            <pc:docMk/>
            <pc:sldMk cId="577432228" sldId="304"/>
            <ac:spMk id="3" creationId="{E7D0BA70-2FA0-4A9E-9396-933AE562466D}"/>
          </ac:spMkLst>
        </pc:spChg>
        <pc:spChg chg="add mod">
          <ac:chgData name="Good, Elizabeth" userId="6781c18b-e49e-4918-96ed-f7dc03545375" providerId="ADAL" clId="{DD8526AD-F7F3-430C-9B4A-544E9B9B5E13}" dt="2020-06-18T14:58:08.729" v="4065" actId="208"/>
          <ac:spMkLst>
            <pc:docMk/>
            <pc:sldMk cId="577432228" sldId="304"/>
            <ac:spMk id="6" creationId="{E7ABE308-031B-44FE-A0F4-E57D8E03361C}"/>
          </ac:spMkLst>
        </pc:spChg>
        <pc:spChg chg="add mod">
          <ac:chgData name="Good, Elizabeth" userId="6781c18b-e49e-4918-96ed-f7dc03545375" providerId="ADAL" clId="{DD8526AD-F7F3-430C-9B4A-544E9B9B5E13}" dt="2020-06-18T14:58:46.056" v="4089" actId="20577"/>
          <ac:spMkLst>
            <pc:docMk/>
            <pc:sldMk cId="577432228" sldId="304"/>
            <ac:spMk id="10" creationId="{FE5173AF-FF09-43A0-8899-BBC098D28E53}"/>
          </ac:spMkLst>
        </pc:spChg>
        <pc:spChg chg="add mod">
          <ac:chgData name="Good, Elizabeth" userId="6781c18b-e49e-4918-96ed-f7dc03545375" providerId="ADAL" clId="{DD8526AD-F7F3-430C-9B4A-544E9B9B5E13}" dt="2020-06-18T14:59:24.505" v="4105" actId="208"/>
          <ac:spMkLst>
            <pc:docMk/>
            <pc:sldMk cId="577432228" sldId="304"/>
            <ac:spMk id="13" creationId="{79D91C1D-7E6D-4E7A-B0B8-965AB0087F53}"/>
          </ac:spMkLst>
        </pc:spChg>
        <pc:picChg chg="add mod">
          <ac:chgData name="Good, Elizabeth" userId="6781c18b-e49e-4918-96ed-f7dc03545375" providerId="ADAL" clId="{DD8526AD-F7F3-430C-9B4A-544E9B9B5E13}" dt="2020-06-18T14:56:18.101" v="3972" actId="1076"/>
          <ac:picMkLst>
            <pc:docMk/>
            <pc:sldMk cId="577432228" sldId="304"/>
            <ac:picMk id="4" creationId="{D7269D07-8A4C-44CF-8957-882845C63331}"/>
          </ac:picMkLst>
        </pc:picChg>
        <pc:cxnChg chg="add mod">
          <ac:chgData name="Good, Elizabeth" userId="6781c18b-e49e-4918-96ed-f7dc03545375" providerId="ADAL" clId="{DD8526AD-F7F3-430C-9B4A-544E9B9B5E13}" dt="2020-06-18T14:58:13.237" v="4066" actId="208"/>
          <ac:cxnSpMkLst>
            <pc:docMk/>
            <pc:sldMk cId="577432228" sldId="304"/>
            <ac:cxnSpMk id="8" creationId="{17B3B793-8C7C-413E-9301-2BA023D75590}"/>
          </ac:cxnSpMkLst>
        </pc:cxnChg>
        <pc:cxnChg chg="add mod">
          <ac:chgData name="Good, Elizabeth" userId="6781c18b-e49e-4918-96ed-f7dc03545375" providerId="ADAL" clId="{DD8526AD-F7F3-430C-9B4A-544E9B9B5E13}" dt="2020-06-18T14:58:36.293" v="4070" actId="208"/>
          <ac:cxnSpMkLst>
            <pc:docMk/>
            <pc:sldMk cId="577432228" sldId="304"/>
            <ac:cxnSpMk id="11" creationId="{2FAB8E8C-BC17-42F5-8D92-EF46B912A598}"/>
          </ac:cxnSpMkLst>
        </pc:cxnChg>
        <pc:cxnChg chg="add mod">
          <ac:chgData name="Good, Elizabeth" userId="6781c18b-e49e-4918-96ed-f7dc03545375" providerId="ADAL" clId="{DD8526AD-F7F3-430C-9B4A-544E9B9B5E13}" dt="2020-06-18T14:59:24.505" v="4105" actId="208"/>
          <ac:cxnSpMkLst>
            <pc:docMk/>
            <pc:sldMk cId="577432228" sldId="304"/>
            <ac:cxnSpMk id="14" creationId="{71E6C47B-FE3D-4E90-BA26-EDF34968CE78}"/>
          </ac:cxnSpMkLst>
        </pc:cxnChg>
      </pc:sldChg>
      <pc:sldChg chg="addSp delSp modSp add">
        <pc:chgData name="Good, Elizabeth" userId="6781c18b-e49e-4918-96ed-f7dc03545375" providerId="ADAL" clId="{DD8526AD-F7F3-430C-9B4A-544E9B9B5E13}" dt="2020-06-18T17:20:54.439" v="9004" actId="27636"/>
        <pc:sldMkLst>
          <pc:docMk/>
          <pc:sldMk cId="67488056" sldId="305"/>
        </pc:sldMkLst>
        <pc:spChg chg="mod">
          <ac:chgData name="Good, Elizabeth" userId="6781c18b-e49e-4918-96ed-f7dc03545375" providerId="ADAL" clId="{DD8526AD-F7F3-430C-9B4A-544E9B9B5E13}" dt="2020-06-18T15:00:10.510" v="4175" actId="20577"/>
          <ac:spMkLst>
            <pc:docMk/>
            <pc:sldMk cId="67488056" sldId="305"/>
            <ac:spMk id="2" creationId="{E32889A0-4B97-47EA-9C15-33451211E826}"/>
          </ac:spMkLst>
        </pc:spChg>
        <pc:spChg chg="del mod">
          <ac:chgData name="Good, Elizabeth" userId="6781c18b-e49e-4918-96ed-f7dc03545375" providerId="ADAL" clId="{DD8526AD-F7F3-430C-9B4A-544E9B9B5E13}" dt="2020-06-18T14:59:55.861" v="4109"/>
          <ac:spMkLst>
            <pc:docMk/>
            <pc:sldMk cId="67488056" sldId="305"/>
            <ac:spMk id="3" creationId="{E1089215-CE99-46E7-9029-EE66188F5576}"/>
          </ac:spMkLst>
        </pc:spChg>
        <pc:spChg chg="add mod">
          <ac:chgData name="Good, Elizabeth" userId="6781c18b-e49e-4918-96ed-f7dc03545375" providerId="ADAL" clId="{DD8526AD-F7F3-430C-9B4A-544E9B9B5E13}" dt="2020-06-18T17:20:54.439" v="9004" actId="27636"/>
          <ac:spMkLst>
            <pc:docMk/>
            <pc:sldMk cId="67488056" sldId="305"/>
            <ac:spMk id="6" creationId="{592A44F7-2FFC-4830-9372-EA3E9EAC6EAD}"/>
          </ac:spMkLst>
        </pc:spChg>
        <pc:graphicFrameChg chg="add mod ord modGraphic">
          <ac:chgData name="Good, Elizabeth" userId="6781c18b-e49e-4918-96ed-f7dc03545375" providerId="ADAL" clId="{DD8526AD-F7F3-430C-9B4A-544E9B9B5E13}" dt="2020-06-18T15:05:01.259" v="4479" actId="2165"/>
          <ac:graphicFrameMkLst>
            <pc:docMk/>
            <pc:sldMk cId="67488056" sldId="305"/>
            <ac:graphicFrameMk id="4" creationId="{E43719CA-DD8F-406C-823B-1455AE501612}"/>
          </ac:graphicFrameMkLst>
        </pc:graphicFrameChg>
      </pc:sldChg>
      <pc:sldChg chg="modSp add">
        <pc:chgData name="Good, Elizabeth" userId="6781c18b-e49e-4918-96ed-f7dc03545375" providerId="ADAL" clId="{DD8526AD-F7F3-430C-9B4A-544E9B9B5E13}" dt="2020-06-18T17:04:30.280" v="8855" actId="20577"/>
        <pc:sldMkLst>
          <pc:docMk/>
          <pc:sldMk cId="2728205818" sldId="306"/>
        </pc:sldMkLst>
        <pc:spChg chg="mod">
          <ac:chgData name="Good, Elizabeth" userId="6781c18b-e49e-4918-96ed-f7dc03545375" providerId="ADAL" clId="{DD8526AD-F7F3-430C-9B4A-544E9B9B5E13}" dt="2020-06-18T15:12:37.044" v="5151" actId="20577"/>
          <ac:spMkLst>
            <pc:docMk/>
            <pc:sldMk cId="2728205818" sldId="306"/>
            <ac:spMk id="2" creationId="{0BEEAF07-7C43-4297-94A7-CC1AA43E293F}"/>
          </ac:spMkLst>
        </pc:spChg>
        <pc:spChg chg="mod">
          <ac:chgData name="Good, Elizabeth" userId="6781c18b-e49e-4918-96ed-f7dc03545375" providerId="ADAL" clId="{DD8526AD-F7F3-430C-9B4A-544E9B9B5E13}" dt="2020-06-18T17:04:30.280" v="8855" actId="20577"/>
          <ac:spMkLst>
            <pc:docMk/>
            <pc:sldMk cId="2728205818" sldId="306"/>
            <ac:spMk id="3" creationId="{E38EF811-D20A-4E4B-9EB7-2C33F157EEBC}"/>
          </ac:spMkLst>
        </pc:spChg>
      </pc:sldChg>
      <pc:sldChg chg="addSp delSp modSp add">
        <pc:chgData name="Good, Elizabeth" userId="6781c18b-e49e-4918-96ed-f7dc03545375" providerId="ADAL" clId="{DD8526AD-F7F3-430C-9B4A-544E9B9B5E13}" dt="2020-06-18T17:06:11.066" v="8948" actId="1035"/>
        <pc:sldMkLst>
          <pc:docMk/>
          <pc:sldMk cId="3837052781" sldId="307"/>
        </pc:sldMkLst>
        <pc:spChg chg="mod">
          <ac:chgData name="Good, Elizabeth" userId="6781c18b-e49e-4918-96ed-f7dc03545375" providerId="ADAL" clId="{DD8526AD-F7F3-430C-9B4A-544E9B9B5E13}" dt="2020-06-18T15:18:50.628" v="5535" actId="313"/>
          <ac:spMkLst>
            <pc:docMk/>
            <pc:sldMk cId="3837052781" sldId="307"/>
            <ac:spMk id="2" creationId="{324A42E2-73C1-49A4-A259-F1AE97E7E2BF}"/>
          </ac:spMkLst>
        </pc:spChg>
        <pc:spChg chg="mod">
          <ac:chgData name="Good, Elizabeth" userId="6781c18b-e49e-4918-96ed-f7dc03545375" providerId="ADAL" clId="{DD8526AD-F7F3-430C-9B4A-544E9B9B5E13}" dt="2020-06-18T17:06:11.066" v="8948" actId="1035"/>
          <ac:spMkLst>
            <pc:docMk/>
            <pc:sldMk cId="3837052781" sldId="307"/>
            <ac:spMk id="3" creationId="{735DC858-3E57-4418-B127-5349304A227D}"/>
          </ac:spMkLst>
        </pc:spChg>
        <pc:spChg chg="add del">
          <ac:chgData name="Good, Elizabeth" userId="6781c18b-e49e-4918-96ed-f7dc03545375" providerId="ADAL" clId="{DD8526AD-F7F3-430C-9B4A-544E9B9B5E13}" dt="2020-06-18T16:38:30.675" v="7357"/>
          <ac:spMkLst>
            <pc:docMk/>
            <pc:sldMk cId="3837052781" sldId="307"/>
            <ac:spMk id="4" creationId="{04155768-79EE-43AD-B679-B82EA9ED4C06}"/>
          </ac:spMkLst>
        </pc:spChg>
        <pc:spChg chg="add mod">
          <ac:chgData name="Good, Elizabeth" userId="6781c18b-e49e-4918-96ed-f7dc03545375" providerId="ADAL" clId="{DD8526AD-F7F3-430C-9B4A-544E9B9B5E13}" dt="2020-06-18T16:42:58.336" v="7736" actId="20577"/>
          <ac:spMkLst>
            <pc:docMk/>
            <pc:sldMk cId="3837052781" sldId="307"/>
            <ac:spMk id="6" creationId="{2B820F1B-359C-42B3-A994-1FC95DC834B4}"/>
          </ac:spMkLst>
        </pc:spChg>
        <pc:picChg chg="add mod modCrop">
          <ac:chgData name="Good, Elizabeth" userId="6781c18b-e49e-4918-96ed-f7dc03545375" providerId="ADAL" clId="{DD8526AD-F7F3-430C-9B4A-544E9B9B5E13}" dt="2020-06-18T16:40:52.447" v="7707" actId="208"/>
          <ac:picMkLst>
            <pc:docMk/>
            <pc:sldMk cId="3837052781" sldId="307"/>
            <ac:picMk id="5" creationId="{9462F426-50E6-4000-A43F-D956C4233600}"/>
          </ac:picMkLst>
        </pc:picChg>
      </pc:sldChg>
      <pc:sldChg chg="addSp delSp modSp add">
        <pc:chgData name="Good, Elizabeth" userId="6781c18b-e49e-4918-96ed-f7dc03545375" providerId="ADAL" clId="{DD8526AD-F7F3-430C-9B4A-544E9B9B5E13}" dt="2020-06-18T16:54:19.485" v="8469" actId="1076"/>
        <pc:sldMkLst>
          <pc:docMk/>
          <pc:sldMk cId="1723181201" sldId="308"/>
        </pc:sldMkLst>
        <pc:spChg chg="mod">
          <ac:chgData name="Good, Elizabeth" userId="6781c18b-e49e-4918-96ed-f7dc03545375" providerId="ADAL" clId="{DD8526AD-F7F3-430C-9B4A-544E9B9B5E13}" dt="2020-06-18T15:18:23.518" v="5527" actId="20577"/>
          <ac:spMkLst>
            <pc:docMk/>
            <pc:sldMk cId="1723181201" sldId="308"/>
            <ac:spMk id="2" creationId="{6D34674F-D104-4CCB-A968-0EC4D8D28C7B}"/>
          </ac:spMkLst>
        </pc:spChg>
        <pc:spChg chg="mod">
          <ac:chgData name="Good, Elizabeth" userId="6781c18b-e49e-4918-96ed-f7dc03545375" providerId="ADAL" clId="{DD8526AD-F7F3-430C-9B4A-544E9B9B5E13}" dt="2020-06-18T16:53:40.551" v="8462" actId="27636"/>
          <ac:spMkLst>
            <pc:docMk/>
            <pc:sldMk cId="1723181201" sldId="308"/>
            <ac:spMk id="3" creationId="{23404F6A-7390-4062-BF1C-CB82E5731935}"/>
          </ac:spMkLst>
        </pc:spChg>
        <pc:spChg chg="add del">
          <ac:chgData name="Good, Elizabeth" userId="6781c18b-e49e-4918-96ed-f7dc03545375" providerId="ADAL" clId="{DD8526AD-F7F3-430C-9B4A-544E9B9B5E13}" dt="2020-06-18T16:45:07.955" v="7743" actId="478"/>
          <ac:spMkLst>
            <pc:docMk/>
            <pc:sldMk cId="1723181201" sldId="308"/>
            <ac:spMk id="4" creationId="{EAD26A9C-4A75-484C-B56C-5D1764B2FD1B}"/>
          </ac:spMkLst>
        </pc:spChg>
        <pc:spChg chg="add del">
          <ac:chgData name="Good, Elizabeth" userId="6781c18b-e49e-4918-96ed-f7dc03545375" providerId="ADAL" clId="{DD8526AD-F7F3-430C-9B4A-544E9B9B5E13}" dt="2020-06-18T16:45:05.934" v="7742" actId="478"/>
          <ac:spMkLst>
            <pc:docMk/>
            <pc:sldMk cId="1723181201" sldId="308"/>
            <ac:spMk id="5" creationId="{BD458C3F-19CF-4921-BAC0-E6D32B72AA15}"/>
          </ac:spMkLst>
        </pc:spChg>
        <pc:spChg chg="add">
          <ac:chgData name="Good, Elizabeth" userId="6781c18b-e49e-4918-96ed-f7dc03545375" providerId="ADAL" clId="{DD8526AD-F7F3-430C-9B4A-544E9B9B5E13}" dt="2020-06-18T16:44:48.521" v="7738"/>
          <ac:spMkLst>
            <pc:docMk/>
            <pc:sldMk cId="1723181201" sldId="308"/>
            <ac:spMk id="6" creationId="{611A8904-0B3B-4879-B6C0-A528ECE11732}"/>
          </ac:spMkLst>
        </pc:spChg>
        <pc:spChg chg="add">
          <ac:chgData name="Good, Elizabeth" userId="6781c18b-e49e-4918-96ed-f7dc03545375" providerId="ADAL" clId="{DD8526AD-F7F3-430C-9B4A-544E9B9B5E13}" dt="2020-06-18T16:44:48.521" v="7738"/>
          <ac:spMkLst>
            <pc:docMk/>
            <pc:sldMk cId="1723181201" sldId="308"/>
            <ac:spMk id="7" creationId="{D7142BD2-6262-4D4E-BFC0-A68C4BB3CE5C}"/>
          </ac:spMkLst>
        </pc:spChg>
        <pc:spChg chg="add del">
          <ac:chgData name="Good, Elizabeth" userId="6781c18b-e49e-4918-96ed-f7dc03545375" providerId="ADAL" clId="{DD8526AD-F7F3-430C-9B4A-544E9B9B5E13}" dt="2020-06-18T16:46:36.722" v="7764"/>
          <ac:spMkLst>
            <pc:docMk/>
            <pc:sldMk cId="1723181201" sldId="308"/>
            <ac:spMk id="8" creationId="{7AE5C620-9181-4843-918D-CDC5BC03D5C2}"/>
          </ac:spMkLst>
        </pc:spChg>
        <pc:picChg chg="add mod">
          <ac:chgData name="Good, Elizabeth" userId="6781c18b-e49e-4918-96ed-f7dc03545375" providerId="ADAL" clId="{DD8526AD-F7F3-430C-9B4A-544E9B9B5E13}" dt="2020-06-18T16:54:19.485" v="8469" actId="1076"/>
          <ac:picMkLst>
            <pc:docMk/>
            <pc:sldMk cId="1723181201" sldId="308"/>
            <ac:picMk id="11" creationId="{56467927-02D5-44AE-BCE5-96E0BA8A047B}"/>
          </ac:picMkLst>
        </pc:picChg>
        <pc:picChg chg="add mod">
          <ac:chgData name="Good, Elizabeth" userId="6781c18b-e49e-4918-96ed-f7dc03545375" providerId="ADAL" clId="{DD8526AD-F7F3-430C-9B4A-544E9B9B5E13}" dt="2020-06-18T16:54:13.846" v="8467" actId="1076"/>
          <ac:picMkLst>
            <pc:docMk/>
            <pc:sldMk cId="1723181201" sldId="308"/>
            <ac:picMk id="12289" creationId="{47DD72A0-5347-42CA-9940-8518A397C2C5}"/>
          </ac:picMkLst>
        </pc:picChg>
        <pc:picChg chg="add del mod">
          <ac:chgData name="Good, Elizabeth" userId="6781c18b-e49e-4918-96ed-f7dc03545375" providerId="ADAL" clId="{DD8526AD-F7F3-430C-9B4A-544E9B9B5E13}" dt="2020-06-18T16:54:10.895" v="8466" actId="478"/>
          <ac:picMkLst>
            <pc:docMk/>
            <pc:sldMk cId="1723181201" sldId="308"/>
            <ac:picMk id="12290" creationId="{A4343C94-F080-41F9-BD23-C76FF8F67257}"/>
          </ac:picMkLst>
        </pc:picChg>
      </pc:sldChg>
      <pc:sldChg chg="addSp modSp add">
        <pc:chgData name="Good, Elizabeth" userId="6781c18b-e49e-4918-96ed-f7dc03545375" providerId="ADAL" clId="{DD8526AD-F7F3-430C-9B4A-544E9B9B5E13}" dt="2020-06-18T17:00:09.932" v="8751" actId="114"/>
        <pc:sldMkLst>
          <pc:docMk/>
          <pc:sldMk cId="1477646796" sldId="309"/>
        </pc:sldMkLst>
        <pc:spChg chg="mod">
          <ac:chgData name="Good, Elizabeth" userId="6781c18b-e49e-4918-96ed-f7dc03545375" providerId="ADAL" clId="{DD8526AD-F7F3-430C-9B4A-544E9B9B5E13}" dt="2020-06-18T15:18:45.317" v="5534" actId="20577"/>
          <ac:spMkLst>
            <pc:docMk/>
            <pc:sldMk cId="1477646796" sldId="309"/>
            <ac:spMk id="2" creationId="{30553810-A571-4AD1-BB4F-CF640D075A4F}"/>
          </ac:spMkLst>
        </pc:spChg>
        <pc:spChg chg="mod">
          <ac:chgData name="Good, Elizabeth" userId="6781c18b-e49e-4918-96ed-f7dc03545375" providerId="ADAL" clId="{DD8526AD-F7F3-430C-9B4A-544E9B9B5E13}" dt="2020-06-18T16:58:37.824" v="8656" actId="20577"/>
          <ac:spMkLst>
            <pc:docMk/>
            <pc:sldMk cId="1477646796" sldId="309"/>
            <ac:spMk id="3" creationId="{938ABD99-F74A-48CD-AF2B-FC665E0E08A6}"/>
          </ac:spMkLst>
        </pc:spChg>
        <pc:spChg chg="add mod">
          <ac:chgData name="Good, Elizabeth" userId="6781c18b-e49e-4918-96ed-f7dc03545375" providerId="ADAL" clId="{DD8526AD-F7F3-430C-9B4A-544E9B9B5E13}" dt="2020-06-18T17:00:09.932" v="8751" actId="114"/>
          <ac:spMkLst>
            <pc:docMk/>
            <pc:sldMk cId="1477646796" sldId="309"/>
            <ac:spMk id="6" creationId="{1C745848-9EB7-4217-9D9D-F757D2394817}"/>
          </ac:spMkLst>
        </pc:spChg>
        <pc:graphicFrameChg chg="add mod">
          <ac:chgData name="Good, Elizabeth" userId="6781c18b-e49e-4918-96ed-f7dc03545375" providerId="ADAL" clId="{DD8526AD-F7F3-430C-9B4A-544E9B9B5E13}" dt="2020-06-18T16:56:35.485" v="8477" actId="1076"/>
          <ac:graphicFrameMkLst>
            <pc:docMk/>
            <pc:sldMk cId="1477646796" sldId="309"/>
            <ac:graphicFrameMk id="4" creationId="{98E1615F-4DFC-495F-95BC-E1A9466F33D2}"/>
          </ac:graphicFrameMkLst>
        </pc:graphicFrameChg>
        <pc:picChg chg="add mod">
          <ac:chgData name="Good, Elizabeth" userId="6781c18b-e49e-4918-96ed-f7dc03545375" providerId="ADAL" clId="{DD8526AD-F7F3-430C-9B4A-544E9B9B5E13}" dt="2020-06-18T16:56:39.805" v="8478" actId="1076"/>
          <ac:picMkLst>
            <pc:docMk/>
            <pc:sldMk cId="1477646796" sldId="309"/>
            <ac:picMk id="5" creationId="{0251240E-7C91-42CA-8DE1-E882634129EB}"/>
          </ac:picMkLst>
        </pc:picChg>
      </pc:sldChg>
      <pc:sldChg chg="addSp delSp modSp add">
        <pc:chgData name="Good, Elizabeth" userId="6781c18b-e49e-4918-96ed-f7dc03545375" providerId="ADAL" clId="{DD8526AD-F7F3-430C-9B4A-544E9B9B5E13}" dt="2020-06-18T15:21:36.123" v="5611" actId="1035"/>
        <pc:sldMkLst>
          <pc:docMk/>
          <pc:sldMk cId="2184322440" sldId="310"/>
        </pc:sldMkLst>
        <pc:spChg chg="mod">
          <ac:chgData name="Good, Elizabeth" userId="6781c18b-e49e-4918-96ed-f7dc03545375" providerId="ADAL" clId="{DD8526AD-F7F3-430C-9B4A-544E9B9B5E13}" dt="2020-06-18T15:21:36.123" v="5611" actId="1035"/>
          <ac:spMkLst>
            <pc:docMk/>
            <pc:sldMk cId="2184322440" sldId="310"/>
            <ac:spMk id="2" creationId="{B6EFFDC1-79EF-409D-B4C0-E9FFDCCC674C}"/>
          </ac:spMkLst>
        </pc:spChg>
        <pc:spChg chg="add del">
          <ac:chgData name="Good, Elizabeth" userId="6781c18b-e49e-4918-96ed-f7dc03545375" providerId="ADAL" clId="{DD8526AD-F7F3-430C-9B4A-544E9B9B5E13}" dt="2020-06-18T15:21:07.935" v="5564"/>
          <ac:spMkLst>
            <pc:docMk/>
            <pc:sldMk cId="2184322440" sldId="310"/>
            <ac:spMk id="3" creationId="{ABAE69A7-3CFE-4B13-B36F-6FD66ABE7C00}"/>
          </ac:spMkLst>
        </pc:spChg>
        <pc:graphicFrameChg chg="add del mod modGraphic">
          <ac:chgData name="Good, Elizabeth" userId="6781c18b-e49e-4918-96ed-f7dc03545375" providerId="ADAL" clId="{DD8526AD-F7F3-430C-9B4A-544E9B9B5E13}" dt="2020-06-18T15:21:03.532" v="5563"/>
          <ac:graphicFrameMkLst>
            <pc:docMk/>
            <pc:sldMk cId="2184322440" sldId="310"/>
            <ac:graphicFrameMk id="4" creationId="{8CB3285E-B001-4273-989B-A14CAEE59FF9}"/>
          </ac:graphicFrameMkLst>
        </pc:graphicFrameChg>
        <pc:graphicFrameChg chg="add mod">
          <ac:chgData name="Good, Elizabeth" userId="6781c18b-e49e-4918-96ed-f7dc03545375" providerId="ADAL" clId="{DD8526AD-F7F3-430C-9B4A-544E9B9B5E13}" dt="2020-06-18T15:21:07.935" v="5564"/>
          <ac:graphicFrameMkLst>
            <pc:docMk/>
            <pc:sldMk cId="2184322440" sldId="310"/>
            <ac:graphicFrameMk id="5" creationId="{B161CC36-96E5-45FE-81BC-F56C054DBC1A}"/>
          </ac:graphicFrameMkLst>
        </pc:graphicFrameChg>
      </pc:sldChg>
      <pc:sldChg chg="modSp add">
        <pc:chgData name="Good, Elizabeth" userId="6781c18b-e49e-4918-96ed-f7dc03545375" providerId="ADAL" clId="{DD8526AD-F7F3-430C-9B4A-544E9B9B5E13}" dt="2020-06-18T15:37:13.904" v="6011" actId="1076"/>
        <pc:sldMkLst>
          <pc:docMk/>
          <pc:sldMk cId="1744241858" sldId="311"/>
        </pc:sldMkLst>
        <pc:spChg chg="mod">
          <ac:chgData name="Good, Elizabeth" userId="6781c18b-e49e-4918-96ed-f7dc03545375" providerId="ADAL" clId="{DD8526AD-F7F3-430C-9B4A-544E9B9B5E13}" dt="2020-06-18T15:37:13.904" v="6011" actId="1076"/>
          <ac:spMkLst>
            <pc:docMk/>
            <pc:sldMk cId="1744241858" sldId="311"/>
            <ac:spMk id="2" creationId="{2BA42866-6702-40CE-B1D6-371D04291C4A}"/>
          </ac:spMkLst>
        </pc:spChg>
      </pc:sldChg>
      <pc:sldChg chg="addSp delSp modSp add">
        <pc:chgData name="Good, Elizabeth" userId="6781c18b-e49e-4918-96ed-f7dc03545375" providerId="ADAL" clId="{DD8526AD-F7F3-430C-9B4A-544E9B9B5E13}" dt="2020-06-18T15:27:35.580" v="5742" actId="1037"/>
        <pc:sldMkLst>
          <pc:docMk/>
          <pc:sldMk cId="447170041" sldId="312"/>
        </pc:sldMkLst>
        <pc:spChg chg="mod">
          <ac:chgData name="Good, Elizabeth" userId="6781c18b-e49e-4918-96ed-f7dc03545375" providerId="ADAL" clId="{DD8526AD-F7F3-430C-9B4A-544E9B9B5E13}" dt="2020-06-18T15:26:31.119" v="5715" actId="20577"/>
          <ac:spMkLst>
            <pc:docMk/>
            <pc:sldMk cId="447170041" sldId="312"/>
            <ac:spMk id="2" creationId="{2419308E-F6EC-4701-8D39-668F6B1B28AB}"/>
          </ac:spMkLst>
        </pc:spChg>
        <pc:spChg chg="del">
          <ac:chgData name="Good, Elizabeth" userId="6781c18b-e49e-4918-96ed-f7dc03545375" providerId="ADAL" clId="{DD8526AD-F7F3-430C-9B4A-544E9B9B5E13}" dt="2020-06-18T15:22:47.344" v="5677" actId="478"/>
          <ac:spMkLst>
            <pc:docMk/>
            <pc:sldMk cId="447170041" sldId="312"/>
            <ac:spMk id="3" creationId="{4B15971D-3C45-4BD3-A7F8-892DFFBEB296}"/>
          </ac:spMkLst>
        </pc:spChg>
        <pc:graphicFrameChg chg="add mod modGraphic">
          <ac:chgData name="Good, Elizabeth" userId="6781c18b-e49e-4918-96ed-f7dc03545375" providerId="ADAL" clId="{DD8526AD-F7F3-430C-9B4A-544E9B9B5E13}" dt="2020-06-18T15:27:35.580" v="5742" actId="1037"/>
          <ac:graphicFrameMkLst>
            <pc:docMk/>
            <pc:sldMk cId="447170041" sldId="312"/>
            <ac:graphicFrameMk id="4" creationId="{DC95EC5F-74E3-4077-A311-3D644DEF0874}"/>
          </ac:graphicFrameMkLst>
        </pc:graphicFrameChg>
      </pc:sldChg>
      <pc:sldChg chg="addSp delSp modSp add">
        <pc:chgData name="Good, Elizabeth" userId="6781c18b-e49e-4918-96ed-f7dc03545375" providerId="ADAL" clId="{DD8526AD-F7F3-430C-9B4A-544E9B9B5E13}" dt="2020-06-18T15:26:25.374" v="5702" actId="20577"/>
        <pc:sldMkLst>
          <pc:docMk/>
          <pc:sldMk cId="47775743" sldId="313"/>
        </pc:sldMkLst>
        <pc:spChg chg="mod">
          <ac:chgData name="Good, Elizabeth" userId="6781c18b-e49e-4918-96ed-f7dc03545375" providerId="ADAL" clId="{DD8526AD-F7F3-430C-9B4A-544E9B9B5E13}" dt="2020-06-18T15:26:25.374" v="5702" actId="20577"/>
          <ac:spMkLst>
            <pc:docMk/>
            <pc:sldMk cId="47775743" sldId="313"/>
            <ac:spMk id="2" creationId="{49EB5D9E-945B-440E-BFE7-E6AFD299795F}"/>
          </ac:spMkLst>
        </pc:spChg>
        <pc:spChg chg="del">
          <ac:chgData name="Good, Elizabeth" userId="6781c18b-e49e-4918-96ed-f7dc03545375" providerId="ADAL" clId="{DD8526AD-F7F3-430C-9B4A-544E9B9B5E13}" dt="2020-06-18T15:26:14.483" v="5686" actId="478"/>
          <ac:spMkLst>
            <pc:docMk/>
            <pc:sldMk cId="47775743" sldId="313"/>
            <ac:spMk id="3" creationId="{1B884E74-23BC-4506-AECD-35840E5989C0}"/>
          </ac:spMkLst>
        </pc:spChg>
        <pc:graphicFrameChg chg="add del">
          <ac:chgData name="Good, Elizabeth" userId="6781c18b-e49e-4918-96ed-f7dc03545375" providerId="ADAL" clId="{DD8526AD-F7F3-430C-9B4A-544E9B9B5E13}" dt="2020-06-18T15:26:17.484" v="5688"/>
          <ac:graphicFrameMkLst>
            <pc:docMk/>
            <pc:sldMk cId="47775743" sldId="313"/>
            <ac:graphicFrameMk id="4" creationId="{F1DDAF1B-5C2F-41B8-B4F6-5D9EA24E15BB}"/>
          </ac:graphicFrameMkLst>
        </pc:graphicFrameChg>
        <pc:graphicFrameChg chg="add">
          <ac:chgData name="Good, Elizabeth" userId="6781c18b-e49e-4918-96ed-f7dc03545375" providerId="ADAL" clId="{DD8526AD-F7F3-430C-9B4A-544E9B9B5E13}" dt="2020-06-18T15:26:19.360" v="5689"/>
          <ac:graphicFrameMkLst>
            <pc:docMk/>
            <pc:sldMk cId="47775743" sldId="313"/>
            <ac:graphicFrameMk id="5" creationId="{5B4CCDD9-6434-4D4D-8F3B-F341C9819213}"/>
          </ac:graphicFrameMkLst>
        </pc:graphicFrameChg>
      </pc:sldChg>
      <pc:sldChg chg="addSp delSp modSp add">
        <pc:chgData name="Good, Elizabeth" userId="6781c18b-e49e-4918-96ed-f7dc03545375" providerId="ADAL" clId="{DD8526AD-F7F3-430C-9B4A-544E9B9B5E13}" dt="2020-06-18T15:28:02.183" v="5746" actId="1076"/>
        <pc:sldMkLst>
          <pc:docMk/>
          <pc:sldMk cId="3374347668" sldId="314"/>
        </pc:sldMkLst>
        <pc:spChg chg="mod">
          <ac:chgData name="Good, Elizabeth" userId="6781c18b-e49e-4918-96ed-f7dc03545375" providerId="ADAL" clId="{DD8526AD-F7F3-430C-9B4A-544E9B9B5E13}" dt="2020-06-18T15:27:10.093" v="5731" actId="20577"/>
          <ac:spMkLst>
            <pc:docMk/>
            <pc:sldMk cId="3374347668" sldId="314"/>
            <ac:spMk id="2" creationId="{5A517709-27F3-49A5-8AB9-EA5D0A4A90DB}"/>
          </ac:spMkLst>
        </pc:spChg>
        <pc:spChg chg="del">
          <ac:chgData name="Good, Elizabeth" userId="6781c18b-e49e-4918-96ed-f7dc03545375" providerId="ADAL" clId="{DD8526AD-F7F3-430C-9B4A-544E9B9B5E13}" dt="2020-06-18T15:26:52.026" v="5717" actId="478"/>
          <ac:spMkLst>
            <pc:docMk/>
            <pc:sldMk cId="3374347668" sldId="314"/>
            <ac:spMk id="3" creationId="{90062BD2-0C4C-4A1E-9052-9CA3C89B5CE4}"/>
          </ac:spMkLst>
        </pc:spChg>
        <pc:graphicFrameChg chg="add mod modGraphic">
          <ac:chgData name="Good, Elizabeth" userId="6781c18b-e49e-4918-96ed-f7dc03545375" providerId="ADAL" clId="{DD8526AD-F7F3-430C-9B4A-544E9B9B5E13}" dt="2020-06-18T15:28:02.183" v="5746" actId="1076"/>
          <ac:graphicFrameMkLst>
            <pc:docMk/>
            <pc:sldMk cId="3374347668" sldId="314"/>
            <ac:graphicFrameMk id="4" creationId="{F0FB0D38-3188-4D2F-83D5-A437C8BE2FB0}"/>
          </ac:graphicFrameMkLst>
        </pc:graphicFrameChg>
      </pc:sldChg>
      <pc:sldChg chg="addSp delSp modSp add">
        <pc:chgData name="Good, Elizabeth" userId="6781c18b-e49e-4918-96ed-f7dc03545375" providerId="ADAL" clId="{DD8526AD-F7F3-430C-9B4A-544E9B9B5E13}" dt="2020-06-18T15:29:23.136" v="5814" actId="20577"/>
        <pc:sldMkLst>
          <pc:docMk/>
          <pc:sldMk cId="188576563" sldId="315"/>
        </pc:sldMkLst>
        <pc:spChg chg="mod">
          <ac:chgData name="Good, Elizabeth" userId="6781c18b-e49e-4918-96ed-f7dc03545375" providerId="ADAL" clId="{DD8526AD-F7F3-430C-9B4A-544E9B9B5E13}" dt="2020-06-18T15:29:23.136" v="5814" actId="20577"/>
          <ac:spMkLst>
            <pc:docMk/>
            <pc:sldMk cId="188576563" sldId="315"/>
            <ac:spMk id="2" creationId="{46780319-D6E8-489E-9EF2-7EAA5F5031C9}"/>
          </ac:spMkLst>
        </pc:spChg>
        <pc:spChg chg="del">
          <ac:chgData name="Good, Elizabeth" userId="6781c18b-e49e-4918-96ed-f7dc03545375" providerId="ADAL" clId="{DD8526AD-F7F3-430C-9B4A-544E9B9B5E13}" dt="2020-06-18T15:28:19.477" v="5748" actId="478"/>
          <ac:spMkLst>
            <pc:docMk/>
            <pc:sldMk cId="188576563" sldId="315"/>
            <ac:spMk id="3" creationId="{892A9A7C-B91A-40C0-B4A8-BB35A1D389FD}"/>
          </ac:spMkLst>
        </pc:spChg>
        <pc:graphicFrameChg chg="add del">
          <ac:chgData name="Good, Elizabeth" userId="6781c18b-e49e-4918-96ed-f7dc03545375" providerId="ADAL" clId="{DD8526AD-F7F3-430C-9B4A-544E9B9B5E13}" dt="2020-06-18T15:28:22.227" v="5750"/>
          <ac:graphicFrameMkLst>
            <pc:docMk/>
            <pc:sldMk cId="188576563" sldId="315"/>
            <ac:graphicFrameMk id="4" creationId="{FD6740F4-8978-4A60-A9FA-C4409B089717}"/>
          </ac:graphicFrameMkLst>
        </pc:graphicFrameChg>
        <pc:graphicFrameChg chg="add mod modGraphic">
          <ac:chgData name="Good, Elizabeth" userId="6781c18b-e49e-4918-96ed-f7dc03545375" providerId="ADAL" clId="{DD8526AD-F7F3-430C-9B4A-544E9B9B5E13}" dt="2020-06-18T15:29:13.471" v="5779" actId="948"/>
          <ac:graphicFrameMkLst>
            <pc:docMk/>
            <pc:sldMk cId="188576563" sldId="315"/>
            <ac:graphicFrameMk id="5" creationId="{0F97EA35-37A4-40C7-AB2A-E65AA465000C}"/>
          </ac:graphicFrameMkLst>
        </pc:graphicFrameChg>
      </pc:sldChg>
      <pc:sldChg chg="addSp delSp modSp add">
        <pc:chgData name="Good, Elizabeth" userId="6781c18b-e49e-4918-96ed-f7dc03545375" providerId="ADAL" clId="{DD8526AD-F7F3-430C-9B4A-544E9B9B5E13}" dt="2020-06-18T15:36:12.143" v="5987" actId="20577"/>
        <pc:sldMkLst>
          <pc:docMk/>
          <pc:sldMk cId="199743726" sldId="316"/>
        </pc:sldMkLst>
        <pc:spChg chg="mod">
          <ac:chgData name="Good, Elizabeth" userId="6781c18b-e49e-4918-96ed-f7dc03545375" providerId="ADAL" clId="{DD8526AD-F7F3-430C-9B4A-544E9B9B5E13}" dt="2020-06-18T15:36:12.143" v="5987" actId="20577"/>
          <ac:spMkLst>
            <pc:docMk/>
            <pc:sldMk cId="199743726" sldId="316"/>
            <ac:spMk id="2" creationId="{F7C51806-A1BC-44BD-839D-7A353B4E1FAB}"/>
          </ac:spMkLst>
        </pc:spChg>
        <pc:spChg chg="del">
          <ac:chgData name="Good, Elizabeth" userId="6781c18b-e49e-4918-96ed-f7dc03545375" providerId="ADAL" clId="{DD8526AD-F7F3-430C-9B4A-544E9B9B5E13}" dt="2020-06-18T15:35:19.740" v="5918"/>
          <ac:spMkLst>
            <pc:docMk/>
            <pc:sldMk cId="199743726" sldId="316"/>
            <ac:spMk id="3" creationId="{C926B6B0-DFEB-4BC6-A3A0-2AFC30F6D124}"/>
          </ac:spMkLst>
        </pc:spChg>
        <pc:graphicFrameChg chg="add mod modGraphic">
          <ac:chgData name="Good, Elizabeth" userId="6781c18b-e49e-4918-96ed-f7dc03545375" providerId="ADAL" clId="{DD8526AD-F7F3-430C-9B4A-544E9B9B5E13}" dt="2020-06-18T15:35:54.063" v="5940" actId="1037"/>
          <ac:graphicFrameMkLst>
            <pc:docMk/>
            <pc:sldMk cId="199743726" sldId="316"/>
            <ac:graphicFrameMk id="4" creationId="{622B37D8-46F1-4724-B8A4-5148A1296453}"/>
          </ac:graphicFrameMkLst>
        </pc:graphicFrameChg>
      </pc:sldChg>
      <pc:sldChg chg="modSp add">
        <pc:chgData name="Good, Elizabeth" userId="6781c18b-e49e-4918-96ed-f7dc03545375" providerId="ADAL" clId="{DD8526AD-F7F3-430C-9B4A-544E9B9B5E13}" dt="2020-06-18T17:08:44.388" v="9001" actId="27636"/>
        <pc:sldMkLst>
          <pc:docMk/>
          <pc:sldMk cId="630517836" sldId="317"/>
        </pc:sldMkLst>
        <pc:spChg chg="mod">
          <ac:chgData name="Good, Elizabeth" userId="6781c18b-e49e-4918-96ed-f7dc03545375" providerId="ADAL" clId="{DD8526AD-F7F3-430C-9B4A-544E9B9B5E13}" dt="2020-06-18T17:08:44.388" v="9001" actId="27636"/>
          <ac:spMkLst>
            <pc:docMk/>
            <pc:sldMk cId="630517836" sldId="317"/>
            <ac:spMk id="2" creationId="{9BB534CC-AF42-44EB-85DB-247B5A369DAC}"/>
          </ac:spMkLst>
        </pc:spChg>
        <pc:spChg chg="mod">
          <ac:chgData name="Good, Elizabeth" userId="6781c18b-e49e-4918-96ed-f7dc03545375" providerId="ADAL" clId="{DD8526AD-F7F3-430C-9B4A-544E9B9B5E13}" dt="2020-06-18T15:42:14.146" v="6014" actId="1076"/>
          <ac:spMkLst>
            <pc:docMk/>
            <pc:sldMk cId="630517836" sldId="317"/>
            <ac:spMk id="3" creationId="{17B0CE6C-C726-4F04-9129-E40A6EA1140E}"/>
          </ac:spMkLst>
        </pc:spChg>
      </pc:sldChg>
      <pc:sldChg chg="modSp add del">
        <pc:chgData name="Good, Elizabeth" userId="6781c18b-e49e-4918-96ed-f7dc03545375" providerId="ADAL" clId="{DD8526AD-F7F3-430C-9B4A-544E9B9B5E13}" dt="2020-06-18T15:36:57.916" v="5991" actId="2696"/>
        <pc:sldMkLst>
          <pc:docMk/>
          <pc:sldMk cId="1687244142" sldId="317"/>
        </pc:sldMkLst>
        <pc:spChg chg="mod">
          <ac:chgData name="Good, Elizabeth" userId="6781c18b-e49e-4918-96ed-f7dc03545375" providerId="ADAL" clId="{DD8526AD-F7F3-430C-9B4A-544E9B9B5E13}" dt="2020-06-18T15:36:55.972" v="5990" actId="20577"/>
          <ac:spMkLst>
            <pc:docMk/>
            <pc:sldMk cId="1687244142" sldId="317"/>
            <ac:spMk id="2" creationId="{3E5BDD39-DBF2-49AB-A40A-2A610FCD2179}"/>
          </ac:spMkLst>
        </pc:spChg>
      </pc:sldChg>
      <pc:sldChg chg="modSp add">
        <pc:chgData name="Good, Elizabeth" userId="6781c18b-e49e-4918-96ed-f7dc03545375" providerId="ADAL" clId="{DD8526AD-F7F3-430C-9B4A-544E9B9B5E13}" dt="2020-06-23T15:02:02.744" v="10172" actId="20577"/>
        <pc:sldMkLst>
          <pc:docMk/>
          <pc:sldMk cId="2560807326" sldId="318"/>
        </pc:sldMkLst>
        <pc:spChg chg="mod">
          <ac:chgData name="Good, Elizabeth" userId="6781c18b-e49e-4918-96ed-f7dc03545375" providerId="ADAL" clId="{DD8526AD-F7F3-430C-9B4A-544E9B9B5E13}" dt="2020-06-18T15:44:28.959" v="6302" actId="20577"/>
          <ac:spMkLst>
            <pc:docMk/>
            <pc:sldMk cId="2560807326" sldId="318"/>
            <ac:spMk id="2" creationId="{881492EF-9023-4DCD-9699-2E24AAF140F9}"/>
          </ac:spMkLst>
        </pc:spChg>
        <pc:spChg chg="mod">
          <ac:chgData name="Good, Elizabeth" userId="6781c18b-e49e-4918-96ed-f7dc03545375" providerId="ADAL" clId="{DD8526AD-F7F3-430C-9B4A-544E9B9B5E13}" dt="2020-06-23T15:02:02.744" v="10172" actId="20577"/>
          <ac:spMkLst>
            <pc:docMk/>
            <pc:sldMk cId="2560807326" sldId="318"/>
            <ac:spMk id="3" creationId="{D35A3E29-E6FA-4B98-92B2-6E3F86568F4D}"/>
          </ac:spMkLst>
        </pc:spChg>
      </pc:sldChg>
      <pc:sldChg chg="modSp add">
        <pc:chgData name="Good, Elizabeth" userId="6781c18b-e49e-4918-96ed-f7dc03545375" providerId="ADAL" clId="{DD8526AD-F7F3-430C-9B4A-544E9B9B5E13}" dt="2020-06-18T16:24:47.888" v="7034" actId="207"/>
        <pc:sldMkLst>
          <pc:docMk/>
          <pc:sldMk cId="3464705258" sldId="319"/>
        </pc:sldMkLst>
        <pc:spChg chg="mod">
          <ac:chgData name="Good, Elizabeth" userId="6781c18b-e49e-4918-96ed-f7dc03545375" providerId="ADAL" clId="{DD8526AD-F7F3-430C-9B4A-544E9B9B5E13}" dt="2020-06-18T15:49:33.882" v="6320" actId="20577"/>
          <ac:spMkLst>
            <pc:docMk/>
            <pc:sldMk cId="3464705258" sldId="319"/>
            <ac:spMk id="2" creationId="{C2AFDE88-E905-440C-B9BA-60F7295A0861}"/>
          </ac:spMkLst>
        </pc:spChg>
        <pc:spChg chg="mod">
          <ac:chgData name="Good, Elizabeth" userId="6781c18b-e49e-4918-96ed-f7dc03545375" providerId="ADAL" clId="{DD8526AD-F7F3-430C-9B4A-544E9B9B5E13}" dt="2020-06-18T16:24:47.888" v="7034" actId="207"/>
          <ac:spMkLst>
            <pc:docMk/>
            <pc:sldMk cId="3464705258" sldId="319"/>
            <ac:spMk id="3" creationId="{B2EC4545-0935-4359-8733-2DE34A6CDDF5}"/>
          </ac:spMkLst>
        </pc:spChg>
      </pc:sldChg>
      <pc:sldMasterChg chg="addSp delSp modSp modSldLayout">
        <pc:chgData name="Good, Elizabeth" userId="6781c18b-e49e-4918-96ed-f7dc03545375" providerId="ADAL" clId="{DD8526AD-F7F3-430C-9B4A-544E9B9B5E13}" dt="2020-06-18T10:21:40.148" v="128" actId="20577"/>
        <pc:sldMasterMkLst>
          <pc:docMk/>
          <pc:sldMasterMk cId="0" sldId="2147483696"/>
        </pc:sldMasterMkLst>
        <pc:spChg chg="mod ord">
          <ac:chgData name="Good, Elizabeth" userId="6781c18b-e49e-4918-96ed-f7dc03545375" providerId="ADAL" clId="{DD8526AD-F7F3-430C-9B4A-544E9B9B5E13}" dt="2020-06-18T10:13:26.024" v="97" actId="166"/>
          <ac:spMkLst>
            <pc:docMk/>
            <pc:sldMasterMk cId="0" sldId="2147483696"/>
            <ac:spMk id="2" creationId="{00000000-0000-0000-0000-000000000000}"/>
          </ac:spMkLst>
        </pc:spChg>
        <pc:spChg chg="del">
          <ac:chgData name="Good, Elizabeth" userId="6781c18b-e49e-4918-96ed-f7dc03545375" providerId="ADAL" clId="{DD8526AD-F7F3-430C-9B4A-544E9B9B5E13}" dt="2020-06-18T10:10:26.339" v="81" actId="478"/>
          <ac:spMkLst>
            <pc:docMk/>
            <pc:sldMasterMk cId="0" sldId="2147483696"/>
            <ac:spMk id="4" creationId="{00000000-0000-0000-0000-000000000000}"/>
          </ac:spMkLst>
        </pc:spChg>
        <pc:spChg chg="mod">
          <ac:chgData name="Good, Elizabeth" userId="6781c18b-e49e-4918-96ed-f7dc03545375" providerId="ADAL" clId="{DD8526AD-F7F3-430C-9B4A-544E9B9B5E13}" dt="2020-06-18T10:21:40.148" v="128" actId="20577"/>
          <ac:spMkLst>
            <pc:docMk/>
            <pc:sldMasterMk cId="0" sldId="2147483696"/>
            <ac:spMk id="5" creationId="{00000000-0000-0000-0000-000000000000}"/>
          </ac:spMkLst>
        </pc:spChg>
        <pc:picChg chg="add mod modCrop">
          <ac:chgData name="Good, Elizabeth" userId="6781c18b-e49e-4918-96ed-f7dc03545375" providerId="ADAL" clId="{DD8526AD-F7F3-430C-9B4A-544E9B9B5E13}" dt="2020-06-18T10:13:35.607" v="99" actId="732"/>
          <ac:picMkLst>
            <pc:docMk/>
            <pc:sldMasterMk cId="0" sldId="2147483696"/>
            <ac:picMk id="8" creationId="{521AE01B-4902-4DCA-8335-78E52A0CD127}"/>
          </ac:picMkLst>
        </pc:picChg>
        <pc:picChg chg="add mod">
          <ac:chgData name="Good, Elizabeth" userId="6781c18b-e49e-4918-96ed-f7dc03545375" providerId="ADAL" clId="{DD8526AD-F7F3-430C-9B4A-544E9B9B5E13}" dt="2020-06-18T10:10:45.856" v="88" actId="1038"/>
          <ac:picMkLst>
            <pc:docMk/>
            <pc:sldMasterMk cId="0" sldId="2147483696"/>
            <ac:picMk id="10" creationId="{43D5B329-09AA-445F-A5F0-D7B9722DFC9D}"/>
          </ac:picMkLst>
        </pc:picChg>
        <pc:sldLayoutChg chg="modSp">
          <pc:chgData name="Good, Elizabeth" userId="6781c18b-e49e-4918-96ed-f7dc03545375" providerId="ADAL" clId="{DD8526AD-F7F3-430C-9B4A-544E9B9B5E13}" dt="2020-06-18T10:20:33.963" v="102" actId="122"/>
          <pc:sldLayoutMkLst>
            <pc:docMk/>
            <pc:sldMasterMk cId="0" sldId="2147483696"/>
            <pc:sldLayoutMk cId="0" sldId="2147483698"/>
          </pc:sldLayoutMkLst>
          <pc:spChg chg="mod">
            <ac:chgData name="Good, Elizabeth" userId="6781c18b-e49e-4918-96ed-f7dc03545375" providerId="ADAL" clId="{DD8526AD-F7F3-430C-9B4A-544E9B9B5E13}" dt="2020-06-18T10:20:33.963" v="102" actId="122"/>
            <ac:spMkLst>
              <pc:docMk/>
              <pc:sldMasterMk cId="0" sldId="2147483696"/>
              <pc:sldLayoutMk cId="0" sldId="2147483698"/>
              <ac:spMk id="2"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a:t>Cloud Clearing Preferences</a:t>
            </a:r>
          </a:p>
        </c:rich>
      </c:tx>
      <c:layout>
        <c:manualLayout>
          <c:xMode val="edge"/>
          <c:yMode val="edge"/>
          <c:x val="0.33266190166774962"/>
          <c:y val="1.070090957731407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614452920480454E-2"/>
          <c:y val="0.12521581502343487"/>
          <c:w val="0.88262617270307098"/>
          <c:h val="0.61091032685662494"/>
        </c:manualLayout>
      </c:layout>
      <c:barChart>
        <c:barDir val="col"/>
        <c:grouping val="stacked"/>
        <c:varyColors val="0"/>
        <c:ser>
          <c:idx val="0"/>
          <c:order val="0"/>
          <c:spPr>
            <a:solidFill>
              <a:srgbClr val="9BBB59"/>
            </a:solidFill>
            <a:ln>
              <a:noFill/>
            </a:ln>
            <a:effectLst/>
          </c:spPr>
          <c:invertIfNegative val="0"/>
          <c:cat>
            <c:strRef>
              <c:f>Cloud!$D$120:$D$126</c:f>
              <c:strCache>
                <c:ptCount val="7"/>
                <c:pt idx="0">
                  <c:v>Consistent approach</c:v>
                </c:pt>
                <c:pt idx="1">
                  <c:v>Best for each sensor</c:v>
                </c:pt>
                <c:pt idx="2">
                  <c:v>Pre-screened</c:v>
                </c:pt>
                <c:pt idx="3">
                  <c:v>Apply mask myself</c:v>
                </c:pt>
                <c:pt idx="4">
                  <c:v>Binary cloud mask</c:v>
                </c:pt>
                <c:pt idx="5">
                  <c:v>Clear-sky probability</c:v>
                </c:pt>
                <c:pt idx="6">
                  <c:v>Both</c:v>
                </c:pt>
              </c:strCache>
            </c:strRef>
          </c:cat>
          <c:val>
            <c:numRef>
              <c:f>Cloud!$E$120:$E$126</c:f>
              <c:numCache>
                <c:formatCode>General</c:formatCode>
                <c:ptCount val="7"/>
                <c:pt idx="0">
                  <c:v>25</c:v>
                </c:pt>
                <c:pt idx="1">
                  <c:v>27</c:v>
                </c:pt>
                <c:pt idx="2">
                  <c:v>0</c:v>
                </c:pt>
                <c:pt idx="3">
                  <c:v>0</c:v>
                </c:pt>
                <c:pt idx="4">
                  <c:v>0</c:v>
                </c:pt>
                <c:pt idx="5">
                  <c:v>0</c:v>
                </c:pt>
                <c:pt idx="6">
                  <c:v>0</c:v>
                </c:pt>
              </c:numCache>
            </c:numRef>
          </c:val>
          <c:extLst>
            <c:ext xmlns:c16="http://schemas.microsoft.com/office/drawing/2014/chart" uri="{C3380CC4-5D6E-409C-BE32-E72D297353CC}">
              <c16:uniqueId val="{00000000-DEF5-43A0-852F-CCB53C097ECC}"/>
            </c:ext>
          </c:extLst>
        </c:ser>
        <c:ser>
          <c:idx val="1"/>
          <c:order val="1"/>
          <c:spPr>
            <a:solidFill>
              <a:srgbClr val="8064A2"/>
            </a:solidFill>
            <a:ln>
              <a:noFill/>
            </a:ln>
            <a:effectLst/>
          </c:spPr>
          <c:invertIfNegative val="0"/>
          <c:cat>
            <c:strRef>
              <c:f>Cloud!$D$120:$D$126</c:f>
              <c:strCache>
                <c:ptCount val="7"/>
                <c:pt idx="0">
                  <c:v>Consistent approach</c:v>
                </c:pt>
                <c:pt idx="1">
                  <c:v>Best for each sensor</c:v>
                </c:pt>
                <c:pt idx="2">
                  <c:v>Pre-screened</c:v>
                </c:pt>
                <c:pt idx="3">
                  <c:v>Apply mask myself</c:v>
                </c:pt>
                <c:pt idx="4">
                  <c:v>Binary cloud mask</c:v>
                </c:pt>
                <c:pt idx="5">
                  <c:v>Clear-sky probability</c:v>
                </c:pt>
                <c:pt idx="6">
                  <c:v>Both</c:v>
                </c:pt>
              </c:strCache>
            </c:strRef>
          </c:cat>
          <c:val>
            <c:numRef>
              <c:f>Cloud!$G$120:$G$126</c:f>
              <c:numCache>
                <c:formatCode>General</c:formatCode>
                <c:ptCount val="7"/>
                <c:pt idx="0">
                  <c:v>0</c:v>
                </c:pt>
                <c:pt idx="1">
                  <c:v>0</c:v>
                </c:pt>
                <c:pt idx="2">
                  <c:v>26</c:v>
                </c:pt>
                <c:pt idx="3">
                  <c:v>29</c:v>
                </c:pt>
                <c:pt idx="4">
                  <c:v>0</c:v>
                </c:pt>
                <c:pt idx="5">
                  <c:v>0</c:v>
                </c:pt>
                <c:pt idx="6">
                  <c:v>0</c:v>
                </c:pt>
              </c:numCache>
            </c:numRef>
          </c:val>
          <c:extLst>
            <c:ext xmlns:c16="http://schemas.microsoft.com/office/drawing/2014/chart" uri="{C3380CC4-5D6E-409C-BE32-E72D297353CC}">
              <c16:uniqueId val="{00000001-DEF5-43A0-852F-CCB53C097ECC}"/>
            </c:ext>
          </c:extLst>
        </c:ser>
        <c:ser>
          <c:idx val="2"/>
          <c:order val="2"/>
          <c:spPr>
            <a:solidFill>
              <a:srgbClr val="F79646"/>
            </a:solidFill>
            <a:ln>
              <a:noFill/>
            </a:ln>
            <a:effectLst/>
          </c:spPr>
          <c:invertIfNegative val="0"/>
          <c:cat>
            <c:strRef>
              <c:f>Cloud!$D$120:$D$126</c:f>
              <c:strCache>
                <c:ptCount val="7"/>
                <c:pt idx="0">
                  <c:v>Consistent approach</c:v>
                </c:pt>
                <c:pt idx="1">
                  <c:v>Best for each sensor</c:v>
                </c:pt>
                <c:pt idx="2">
                  <c:v>Pre-screened</c:v>
                </c:pt>
                <c:pt idx="3">
                  <c:v>Apply mask myself</c:v>
                </c:pt>
                <c:pt idx="4">
                  <c:v>Binary cloud mask</c:v>
                </c:pt>
                <c:pt idx="5">
                  <c:v>Clear-sky probability</c:v>
                </c:pt>
                <c:pt idx="6">
                  <c:v>Both</c:v>
                </c:pt>
              </c:strCache>
            </c:strRef>
          </c:cat>
          <c:val>
            <c:numRef>
              <c:f>Cloud!$H$120:$H$126</c:f>
              <c:numCache>
                <c:formatCode>General</c:formatCode>
                <c:ptCount val="7"/>
                <c:pt idx="0">
                  <c:v>0</c:v>
                </c:pt>
                <c:pt idx="1">
                  <c:v>0</c:v>
                </c:pt>
                <c:pt idx="2">
                  <c:v>0</c:v>
                </c:pt>
                <c:pt idx="3">
                  <c:v>0</c:v>
                </c:pt>
                <c:pt idx="4">
                  <c:v>13</c:v>
                </c:pt>
                <c:pt idx="5">
                  <c:v>13</c:v>
                </c:pt>
                <c:pt idx="6">
                  <c:v>28</c:v>
                </c:pt>
              </c:numCache>
            </c:numRef>
          </c:val>
          <c:extLst>
            <c:ext xmlns:c16="http://schemas.microsoft.com/office/drawing/2014/chart" uri="{C3380CC4-5D6E-409C-BE32-E72D297353CC}">
              <c16:uniqueId val="{00000002-DEF5-43A0-852F-CCB53C097ECC}"/>
            </c:ext>
          </c:extLst>
        </c:ser>
        <c:dLbls>
          <c:showLegendKey val="0"/>
          <c:showVal val="0"/>
          <c:showCatName val="0"/>
          <c:showSerName val="0"/>
          <c:showPercent val="0"/>
          <c:showBubbleSize val="0"/>
        </c:dLbls>
        <c:gapWidth val="150"/>
        <c:overlap val="100"/>
        <c:axId val="140643328"/>
        <c:axId val="104731712"/>
      </c:barChart>
      <c:catAx>
        <c:axId val="14064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4731712"/>
        <c:crosses val="autoZero"/>
        <c:auto val="1"/>
        <c:lblAlgn val="ctr"/>
        <c:lblOffset val="100"/>
        <c:tickMarkSkip val="2"/>
        <c:noMultiLvlLbl val="0"/>
      </c:catAx>
      <c:valAx>
        <c:axId val="104731712"/>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0643328"/>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AB993B-B9CF-48BD-AA44-58A5248C0632}" type="datetimeFigureOut">
              <a:rPr lang="en-US" smtClean="0"/>
              <a:t>6/25/2020</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8E9A67-51B4-4BA6-B161-1D27D4317D50}" type="slidenum">
              <a:rPr lang="en-US" smtClean="0"/>
              <a:t>‹#›</a:t>
            </a:fld>
            <a:endParaRPr lang="en-US"/>
          </a:p>
        </p:txBody>
      </p:sp>
    </p:spTree>
    <p:extLst>
      <p:ext uri="{BB962C8B-B14F-4D97-AF65-F5344CB8AC3E}">
        <p14:creationId xmlns:p14="http://schemas.microsoft.com/office/powerpoint/2010/main" val="4180843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CBD406-257A-4D0E-8B85-EBE391377205}" type="datetimeFigureOut">
              <a:rPr lang="en-US" smtClean="0"/>
              <a:t>6/25/2020</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F6DE44-2E36-41E9-B661-2866AF1853B4}" type="slidenum">
              <a:rPr lang="en-US" smtClean="0"/>
              <a:t>‹#›</a:t>
            </a:fld>
            <a:endParaRPr lang="en-US"/>
          </a:p>
        </p:txBody>
      </p:sp>
    </p:spTree>
    <p:extLst>
      <p:ext uri="{BB962C8B-B14F-4D97-AF65-F5344CB8AC3E}">
        <p14:creationId xmlns:p14="http://schemas.microsoft.com/office/powerpoint/2010/main" val="379895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484785"/>
            <a:ext cx="7772400" cy="1656183"/>
          </a:xfrm>
        </p:spPr>
        <p:txBody>
          <a:bodyPr anchor="ctr">
            <a:noAutofit/>
          </a:bodyPr>
          <a:lstStyle>
            <a:lvl1pPr algn="ctr">
              <a:lnSpc>
                <a:spcPct val="100000"/>
              </a:lnSpc>
              <a:defRPr sz="3200" spc="-80" baseline="0">
                <a:solidFill>
                  <a:srgbClr val="041E5D"/>
                </a:solidFill>
              </a:defRPr>
            </a:lvl1pPr>
          </a:lstStyle>
          <a:p>
            <a:r>
              <a:rPr lang="fr-FR" dirty="0" err="1"/>
              <a:t>Presentation</a:t>
            </a:r>
            <a:r>
              <a:rPr lang="fr-FR" dirty="0"/>
              <a:t> </a:t>
            </a:r>
            <a:r>
              <a:rPr lang="fr-FR" dirty="0" err="1"/>
              <a:t>Title</a:t>
            </a:r>
            <a:endParaRPr lang="en-US" dirty="0"/>
          </a:p>
        </p:txBody>
      </p:sp>
      <p:sp>
        <p:nvSpPr>
          <p:cNvPr id="3" name="Subtitle 2"/>
          <p:cNvSpPr>
            <a:spLocks noGrp="1"/>
          </p:cNvSpPr>
          <p:nvPr>
            <p:ph type="subTitle" idx="1" hasCustomPrompt="1"/>
          </p:nvPr>
        </p:nvSpPr>
        <p:spPr>
          <a:xfrm>
            <a:off x="457200" y="3306688"/>
            <a:ext cx="7787208" cy="914400"/>
          </a:xfrm>
        </p:spPr>
        <p:txBody>
          <a:bodyPr>
            <a:normAutofit/>
          </a:bodyPr>
          <a:lstStyle>
            <a:lvl1pPr marL="0" indent="0" algn="ctr">
              <a:buNone/>
              <a:defRPr sz="2000" b="1" cap="all" spc="120" baseline="0">
                <a:solidFill>
                  <a:srgbClr val="00B0F0"/>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err="1"/>
              <a:t>Sub-Title</a:t>
            </a:r>
            <a:r>
              <a:rPr lang="fr-FR" dirty="0"/>
              <a:t> (</a:t>
            </a:r>
            <a:r>
              <a:rPr lang="fr-FR" dirty="0" err="1"/>
              <a:t>eg</a:t>
            </a:r>
            <a:r>
              <a:rPr lang="fr-FR" dirty="0"/>
              <a:t> </a:t>
            </a:r>
            <a:r>
              <a:rPr lang="fr-FR" dirty="0" err="1"/>
              <a:t>author</a:t>
            </a:r>
            <a:r>
              <a:rPr lang="fr-FR" dirty="0"/>
              <a:t>, affiliation, etc.)</a:t>
            </a:r>
            <a:endParaRPr lang="en-US" dirty="0"/>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2000" y="11807"/>
            <a:ext cx="3600000" cy="1340825"/>
          </a:xfrm>
          <a:prstGeom prst="rect">
            <a:avLst/>
          </a:prstGeom>
        </p:spPr>
      </p:pic>
      <p:pic>
        <p:nvPicPr>
          <p:cNvPr id="1026" name="Picture 2" descr="R:\Projets\UOL-924\1650-CCI-LST\Management\Logos\LST-CCI_all-logo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31999" y="4518000"/>
            <a:ext cx="4680002" cy="234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251520" y="980728"/>
            <a:ext cx="4068000" cy="512003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4536448" y="980728"/>
            <a:ext cx="4068000" cy="512003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GB"/>
          </a:p>
        </p:txBody>
      </p:sp>
      <p:sp>
        <p:nvSpPr>
          <p:cNvPr id="11" name="Slide Number Placeholder 10"/>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610064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ZoneTexte 4"/>
          <p:cNvSpPr txBox="1"/>
          <p:nvPr userDrawn="1"/>
        </p:nvSpPr>
        <p:spPr>
          <a:xfrm>
            <a:off x="247308" y="6381328"/>
            <a:ext cx="8357140" cy="276999"/>
          </a:xfrm>
          <a:prstGeom prst="rect">
            <a:avLst/>
          </a:prstGeom>
          <a:noFill/>
        </p:spPr>
        <p:txBody>
          <a:bodyPr wrap="square" lIns="0" rIns="0" rtlCol="0">
            <a:spAutoFit/>
          </a:bodyPr>
          <a:lstStyle/>
          <a:p>
            <a:pPr>
              <a:tabLst>
                <a:tab pos="8343900" algn="r"/>
              </a:tabLst>
            </a:pPr>
            <a:r>
              <a:rPr lang="en-US" sz="1200" dirty="0">
                <a:solidFill>
                  <a:srgbClr val="067EB0"/>
                </a:solidFill>
                <a:latin typeface="Calibri" panose="020F0502020204030204" pitchFamily="34" charset="0"/>
              </a:rPr>
              <a:t>LST_cci User Workshop 2020</a:t>
            </a:r>
            <a:r>
              <a:rPr lang="en-US" sz="1200" baseline="0" dirty="0">
                <a:solidFill>
                  <a:srgbClr val="067EB0"/>
                </a:solidFill>
                <a:latin typeface="Calibri" panose="020F0502020204030204" pitchFamily="34" charset="0"/>
              </a:rPr>
              <a:t>	</a:t>
            </a:r>
            <a:r>
              <a:rPr lang="en-US" sz="1200" b="1" baseline="0" dirty="0">
                <a:solidFill>
                  <a:srgbClr val="067EB0"/>
                </a:solidFill>
                <a:latin typeface="Calibri" panose="020F0502020204030204" pitchFamily="34" charset="0"/>
              </a:rPr>
              <a:t>CCI+ LST</a:t>
            </a:r>
            <a:endParaRPr lang="en-US" sz="1200" b="1" dirty="0">
              <a:solidFill>
                <a:srgbClr val="067EB0"/>
              </a:solidFill>
              <a:latin typeface="Calibri" panose="020F0502020204030204" pitchFamily="34" charset="0"/>
            </a:endParaRPr>
          </a:p>
        </p:txBody>
      </p:sp>
      <p:sp>
        <p:nvSpPr>
          <p:cNvPr id="3" name="Text Placeholder 2"/>
          <p:cNvSpPr>
            <a:spLocks noGrp="1"/>
          </p:cNvSpPr>
          <p:nvPr>
            <p:ph type="body" idx="1"/>
          </p:nvPr>
        </p:nvSpPr>
        <p:spPr>
          <a:xfrm>
            <a:off x="251520" y="908720"/>
            <a:ext cx="8352928" cy="5217443"/>
          </a:xfrm>
          <a:prstGeom prst="rect">
            <a:avLst/>
          </a:prstGeom>
        </p:spPr>
        <p:txBody>
          <a:bodyPr vert="horz" lIns="91440" tIns="45720" rIns="91440" bIns="45720" rtlCol="0">
            <a:normAutofit/>
          </a:bodyPr>
          <a:lstStyle/>
          <a:p>
            <a:pPr lvl="0"/>
            <a:r>
              <a:rPr lang="fr-FR" dirty="0"/>
              <a:t>Modifiez les styles du texte du masque</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en-US" dirty="0"/>
          </a:p>
        </p:txBody>
      </p:sp>
      <p:cxnSp>
        <p:nvCxnSpPr>
          <p:cNvPr id="12" name="Connecteur droit 11"/>
          <p:cNvCxnSpPr/>
          <p:nvPr/>
        </p:nvCxnSpPr>
        <p:spPr>
          <a:xfrm>
            <a:off x="251520" y="6381328"/>
            <a:ext cx="8352928" cy="0"/>
          </a:xfrm>
          <a:prstGeom prst="line">
            <a:avLst/>
          </a:prstGeom>
          <a:ln>
            <a:solidFill>
              <a:srgbClr val="067EB0"/>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563888" y="6611779"/>
            <a:ext cx="1696298" cy="246221"/>
          </a:xfrm>
          <a:prstGeom prst="rect">
            <a:avLst/>
          </a:prstGeom>
          <a:noFill/>
        </p:spPr>
        <p:txBody>
          <a:bodyPr wrap="none" rtlCol="0">
            <a:spAutoFit/>
          </a:bodyPr>
          <a:lstStyle/>
          <a:p>
            <a:r>
              <a:rPr lang="en-US" sz="1000" i="1" dirty="0">
                <a:solidFill>
                  <a:schemeClr val="bg1">
                    <a:lumMod val="50000"/>
                  </a:schemeClr>
                </a:solidFill>
                <a:latin typeface="Calibri" panose="020F0502020204030204" pitchFamily="34" charset="0"/>
              </a:rPr>
              <a:t>© ESA – CCI+ LST </a:t>
            </a:r>
            <a:r>
              <a:rPr lang="en-US" sz="1000" i="1" baseline="0" dirty="0">
                <a:solidFill>
                  <a:schemeClr val="bg1">
                    <a:lumMod val="50000"/>
                  </a:schemeClr>
                </a:solidFill>
                <a:latin typeface="Calibri" panose="020F0502020204030204" pitchFamily="34" charset="0"/>
              </a:rPr>
              <a:t>Consortium</a:t>
            </a:r>
            <a:endParaRPr lang="en-US" sz="1000" i="1" dirty="0">
              <a:solidFill>
                <a:schemeClr val="bg1">
                  <a:lumMod val="50000"/>
                </a:schemeClr>
              </a:solidFill>
              <a:latin typeface="Calibri" panose="020F0502020204030204" pitchFamily="34" charset="0"/>
            </a:endParaRPr>
          </a:p>
        </p:txBody>
      </p:sp>
      <p:sp>
        <p:nvSpPr>
          <p:cNvPr id="6" name="ZoneTexte 5"/>
          <p:cNvSpPr txBox="1"/>
          <p:nvPr userDrawn="1"/>
        </p:nvSpPr>
        <p:spPr>
          <a:xfrm>
            <a:off x="8748464" y="6669360"/>
            <a:ext cx="237244" cy="169277"/>
          </a:xfrm>
          <a:prstGeom prst="rect">
            <a:avLst/>
          </a:prstGeom>
          <a:noFill/>
        </p:spPr>
        <p:txBody>
          <a:bodyPr wrap="none" lIns="0" tIns="0" rIns="0" bIns="0" rtlCol="0">
            <a:spAutoFit/>
          </a:bodyPr>
          <a:lstStyle/>
          <a:p>
            <a:pPr algn="ctr"/>
            <a:fld id="{2C129BBD-FD7C-4B99-A230-6BE5E473BDAB}" type="slidenum">
              <a:rPr lang="en-US" sz="1100" b="1" smtClean="0">
                <a:solidFill>
                  <a:srgbClr val="041E5D"/>
                </a:solidFill>
                <a:latin typeface="Calibri" panose="020F0502020204030204" pitchFamily="34" charset="0"/>
              </a:rPr>
              <a:pPr algn="ctr"/>
              <a:t>‹#›</a:t>
            </a:fld>
            <a:endParaRPr lang="en-US" b="1" dirty="0">
              <a:solidFill>
                <a:srgbClr val="041E5D"/>
              </a:solidFill>
              <a:latin typeface="Calibri" panose="020F0502020204030204" pitchFamily="34" charset="0"/>
            </a:endParaRPr>
          </a:p>
        </p:txBody>
      </p:sp>
      <p:pic>
        <p:nvPicPr>
          <p:cNvPr id="15" name="Image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72" y="-2551"/>
            <a:ext cx="1440000" cy="536333"/>
          </a:xfrm>
          <a:prstGeom prst="rect">
            <a:avLst/>
          </a:prstGeom>
        </p:spPr>
      </p:pic>
      <p:pic>
        <p:nvPicPr>
          <p:cNvPr id="10" name="Content Placeholder 3">
            <a:extLst>
              <a:ext uri="{FF2B5EF4-FFF2-40B4-BE49-F238E27FC236}">
                <a16:creationId xmlns:a16="http://schemas.microsoft.com/office/drawing/2014/main" id="{43D5B329-09AA-445F-A5F0-D7B9722DFC9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57798" y="33590"/>
            <a:ext cx="1674042" cy="51509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521AE01B-4902-4DCA-8335-78E52A0CD127}"/>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12180" r="12793"/>
          <a:stretch/>
        </p:blipFill>
        <p:spPr>
          <a:xfrm>
            <a:off x="7956376" y="7528"/>
            <a:ext cx="1080120" cy="713723"/>
          </a:xfrm>
          <a:prstGeom prst="rect">
            <a:avLst/>
          </a:prstGeom>
        </p:spPr>
      </p:pic>
      <p:sp>
        <p:nvSpPr>
          <p:cNvPr id="2" name="Title Placeholder 1"/>
          <p:cNvSpPr>
            <a:spLocks noGrp="1"/>
          </p:cNvSpPr>
          <p:nvPr>
            <p:ph type="title"/>
          </p:nvPr>
        </p:nvSpPr>
        <p:spPr>
          <a:xfrm>
            <a:off x="3203848" y="44624"/>
            <a:ext cx="4680520" cy="611986"/>
          </a:xfrm>
          <a:prstGeom prst="rect">
            <a:avLst/>
          </a:prstGeom>
        </p:spPr>
        <p:txBody>
          <a:bodyPr vert="horz" lIns="91440" tIns="45720" rIns="91440" bIns="45720" rtlCol="0" anchor="ctr" anchorCtr="0">
            <a:normAutofit/>
          </a:bodyPr>
          <a:lstStyle/>
          <a:p>
            <a:r>
              <a:rPr lang="fr-FR" dirty="0" err="1"/>
              <a:t>Title</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700" r:id="rId3"/>
    <p:sldLayoutId id="2147483702" r:id="rId4"/>
    <p:sldLayoutId id="2147483703" r:id="rId5"/>
    <p:sldLayoutId id="2147483704" r:id="rId6"/>
  </p:sldLayoutIdLst>
  <p:txStyles>
    <p:titleStyle>
      <a:lvl1pPr algn="r" defTabSz="914400" rtl="0" eaLnBrk="1" latinLnBrk="0" hangingPunct="1">
        <a:spcBef>
          <a:spcPct val="0"/>
        </a:spcBef>
        <a:buNone/>
        <a:defRPr lang="en-US" sz="2400" b="1" kern="1200" cap="small" spc="-60" baseline="0" dirty="0">
          <a:solidFill>
            <a:srgbClr val="067EB0"/>
          </a:solidFill>
          <a:latin typeface="Calibri" panose="020F0502020204030204" pitchFamily="34" charset="0"/>
          <a:ea typeface="+mj-ea"/>
          <a:cs typeface="+mj-cs"/>
        </a:defRPr>
      </a:lvl1pPr>
    </p:titleStyle>
    <p:bodyStyle>
      <a:lvl1pPr marL="0" indent="0" algn="l" defTabSz="914400" rtl="0" eaLnBrk="1" latinLnBrk="0" hangingPunct="1">
        <a:spcBef>
          <a:spcPts val="1200"/>
        </a:spcBef>
        <a:spcAft>
          <a:spcPts val="600"/>
        </a:spcAft>
        <a:buFont typeface="Arial" pitchFamily="34" charset="0"/>
        <a:buNone/>
        <a:defRPr sz="2200" b="1" kern="1200">
          <a:solidFill>
            <a:srgbClr val="041E5D"/>
          </a:solidFill>
          <a:latin typeface="Calibri" panose="020F0502020204030204" pitchFamily="34" charset="0"/>
          <a:ea typeface="+mn-ea"/>
          <a:cs typeface="+mn-cs"/>
        </a:defRPr>
      </a:lvl1pPr>
      <a:lvl2pPr marL="271463" indent="-182563" algn="l" defTabSz="914400" rtl="0" eaLnBrk="1" latinLnBrk="0" hangingPunct="1">
        <a:spcBef>
          <a:spcPct val="20000"/>
        </a:spcBef>
        <a:buClr>
          <a:srgbClr val="067EB0"/>
        </a:buClr>
        <a:buSzPct val="100000"/>
        <a:buFont typeface="Wingdings" panose="05000000000000000000" pitchFamily="2" charset="2"/>
        <a:buChar char="§"/>
        <a:defRPr sz="2000" kern="1200">
          <a:solidFill>
            <a:srgbClr val="041E5D"/>
          </a:solidFill>
          <a:latin typeface="Calibri" panose="020F0502020204030204" pitchFamily="34" charset="0"/>
          <a:ea typeface="+mn-ea"/>
          <a:cs typeface="+mn-cs"/>
        </a:defRPr>
      </a:lvl2pPr>
      <a:lvl3pPr marL="538163" indent="-228600" algn="l" defTabSz="914400" rtl="0" eaLnBrk="1" latinLnBrk="0" hangingPunct="1">
        <a:spcBef>
          <a:spcPct val="20000"/>
        </a:spcBef>
        <a:buClr>
          <a:srgbClr val="B03806"/>
        </a:buClr>
        <a:buSzPct val="80000"/>
        <a:buFont typeface="Wingdings" panose="05000000000000000000" pitchFamily="2" charset="2"/>
        <a:buChar char="v"/>
        <a:defRPr sz="1800" kern="1200">
          <a:solidFill>
            <a:srgbClr val="041E5D"/>
          </a:solidFill>
          <a:latin typeface="Calibri" panose="020F0502020204030204" pitchFamily="34" charset="0"/>
          <a:ea typeface="+mn-ea"/>
          <a:cs typeface="+mn-cs"/>
        </a:defRPr>
      </a:lvl3pPr>
      <a:lvl4pPr marL="895350" indent="-228600" algn="l" defTabSz="914400" rtl="0" eaLnBrk="1" latinLnBrk="0" hangingPunct="1">
        <a:spcBef>
          <a:spcPct val="20000"/>
        </a:spcBef>
        <a:buClr>
          <a:srgbClr val="067EB0"/>
        </a:buClr>
        <a:buFont typeface="Wingdings" panose="05000000000000000000" pitchFamily="2" charset="2"/>
        <a:buChar char="Ø"/>
        <a:defRPr sz="1800" kern="1200" baseline="0">
          <a:solidFill>
            <a:srgbClr val="041E5D"/>
          </a:solidFill>
          <a:latin typeface="Calibri" panose="020F0502020204030204" pitchFamily="34" charset="0"/>
          <a:ea typeface="+mn-ea"/>
          <a:cs typeface="+mn-cs"/>
        </a:defRPr>
      </a:lvl4pPr>
      <a:lvl5pPr marL="1260475" indent="-228600" algn="l" defTabSz="914400" rtl="0" eaLnBrk="1" latinLnBrk="0" hangingPunct="1">
        <a:spcBef>
          <a:spcPct val="20000"/>
        </a:spcBef>
        <a:buClr>
          <a:srgbClr val="B03806"/>
        </a:buClr>
        <a:buFont typeface="Wingdings" panose="05000000000000000000" pitchFamily="2" charset="2"/>
        <a:buChar char="ü"/>
        <a:defRPr sz="1800" kern="1200" baseline="0">
          <a:solidFill>
            <a:srgbClr val="041E5D"/>
          </a:solidFill>
          <a:latin typeface="Calibri" panose="020F0502020204030204" pitchFamily="34" charset="0"/>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ci.esa.int/lst" TargetMode="External"/><Relationship Id="rId2" Type="http://schemas.openxmlformats.org/officeDocument/2006/relationships/hyperlink" Target="http://cci.esa.int/sites/default/files/LST-CCI-D1.1-URD%20-%20i1r1%20-%20User%20Requirement%20Document.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GB" dirty="0"/>
              <a:t>Findings from the LST_cci User Requirements Assessment</a:t>
            </a:r>
            <a:endParaRPr lang="en-US" dirty="0"/>
          </a:p>
        </p:txBody>
      </p:sp>
      <p:sp>
        <p:nvSpPr>
          <p:cNvPr id="3" name="Sous-titre 2"/>
          <p:cNvSpPr>
            <a:spLocks noGrp="1"/>
          </p:cNvSpPr>
          <p:nvPr>
            <p:ph type="subTitle" idx="1"/>
          </p:nvPr>
        </p:nvSpPr>
        <p:spPr/>
        <p:txBody>
          <a:bodyPr vert="horz" lIns="91440" tIns="45720" rIns="91440" bIns="45720" rtlCol="0" anchor="t">
            <a:normAutofit lnSpcReduction="10000"/>
          </a:bodyPr>
          <a:lstStyle/>
          <a:p>
            <a:r>
              <a:rPr lang="en-US" dirty="0">
                <a:latin typeface="Calibri"/>
                <a:cs typeface="Calibri"/>
              </a:rPr>
              <a:t>Freya </a:t>
            </a:r>
            <a:r>
              <a:rPr lang="en-US" dirty="0" err="1">
                <a:latin typeface="Calibri"/>
                <a:cs typeface="Calibri"/>
              </a:rPr>
              <a:t>Aldred</a:t>
            </a:r>
            <a:r>
              <a:rPr lang="en-US" dirty="0">
                <a:latin typeface="Calibri"/>
                <a:cs typeface="Calibri"/>
              </a:rPr>
              <a:t> &amp; </a:t>
            </a:r>
            <a:r>
              <a:rPr lang="en-US" u="sng" dirty="0">
                <a:latin typeface="Calibri"/>
                <a:cs typeface="Calibri"/>
              </a:rPr>
              <a:t>Lizzie Good</a:t>
            </a:r>
          </a:p>
          <a:p>
            <a:r>
              <a:rPr lang="en-US" dirty="0"/>
              <a:t>Met Office Hadley Centre </a:t>
            </a:r>
          </a:p>
        </p:txBody>
      </p:sp>
    </p:spTree>
    <p:extLst>
      <p:ext uri="{BB962C8B-B14F-4D97-AF65-F5344CB8AC3E}">
        <p14:creationId xmlns:p14="http://schemas.microsoft.com/office/powerpoint/2010/main" val="1807203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Online Questionnaire</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dirty="0"/>
              <a:t>Open from 17 Jul - 17 Sept 2018</a:t>
            </a:r>
          </a:p>
          <a:p>
            <a:pPr marL="342900" indent="-342900">
              <a:buFont typeface="Arial" panose="020B0604020202020204" pitchFamily="34" charset="0"/>
              <a:buChar char="•"/>
            </a:pPr>
            <a:r>
              <a:rPr lang="en-GB" dirty="0"/>
              <a:t>77 responses</a:t>
            </a:r>
          </a:p>
        </p:txBody>
      </p:sp>
      <p:sp>
        <p:nvSpPr>
          <p:cNvPr id="4" name="Rectangle 3"/>
          <p:cNvSpPr/>
          <p:nvPr/>
        </p:nvSpPr>
        <p:spPr>
          <a:xfrm>
            <a:off x="1475656" y="18293"/>
            <a:ext cx="1152128" cy="638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116632"/>
            <a:ext cx="1152128" cy="35450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812223"/>
            <a:ext cx="3384376" cy="541043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2004776"/>
            <a:ext cx="4408800" cy="4137323"/>
          </a:xfrm>
          <a:prstGeom prst="rect">
            <a:avLst/>
          </a:prstGeom>
        </p:spPr>
      </p:pic>
    </p:spTree>
    <p:extLst>
      <p:ext uri="{BB962C8B-B14F-4D97-AF65-F5344CB8AC3E}">
        <p14:creationId xmlns:p14="http://schemas.microsoft.com/office/powerpoint/2010/main" val="2828122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D0416E-BEE3-4CD2-B76D-114140720B1A}"/>
              </a:ext>
            </a:extLst>
          </p:cNvPr>
          <p:cNvPicPr>
            <a:picLocks noChangeAspect="1"/>
          </p:cNvPicPr>
          <p:nvPr/>
        </p:nvPicPr>
        <p:blipFill rotWithShape="1">
          <a:blip r:embed="rId2">
            <a:extLst>
              <a:ext uri="{28A0092B-C50C-407E-A947-70E740481C1C}">
                <a14:useLocalDpi xmlns:a14="http://schemas.microsoft.com/office/drawing/2010/main" val="0"/>
              </a:ext>
            </a:extLst>
          </a:blip>
          <a:srcRect t="7547" b="2719"/>
          <a:stretch/>
        </p:blipFill>
        <p:spPr>
          <a:xfrm>
            <a:off x="1511397" y="1556792"/>
            <a:ext cx="6553836" cy="4752528"/>
          </a:xfrm>
          <a:prstGeom prst="rect">
            <a:avLst/>
          </a:prstGeom>
        </p:spPr>
      </p:pic>
      <p:sp>
        <p:nvSpPr>
          <p:cNvPr id="2" name="Title 1"/>
          <p:cNvSpPr>
            <a:spLocks noGrp="1"/>
          </p:cNvSpPr>
          <p:nvPr>
            <p:ph type="title"/>
          </p:nvPr>
        </p:nvSpPr>
        <p:spPr/>
        <p:txBody>
          <a:bodyPr>
            <a:normAutofit/>
          </a:bodyPr>
          <a:lstStyle/>
          <a:p>
            <a:r>
              <a:rPr lang="en-GB" dirty="0"/>
              <a:t>Primary Application Area</a:t>
            </a:r>
          </a:p>
        </p:txBody>
      </p:sp>
      <p:sp>
        <p:nvSpPr>
          <p:cNvPr id="3" name="Content Placeholder 2"/>
          <p:cNvSpPr>
            <a:spLocks noGrp="1"/>
          </p:cNvSpPr>
          <p:nvPr>
            <p:ph idx="1"/>
          </p:nvPr>
        </p:nvSpPr>
        <p:spPr>
          <a:xfrm>
            <a:off x="251520" y="656681"/>
            <a:ext cx="8352928" cy="5217443"/>
          </a:xfrm>
        </p:spPr>
        <p:txBody>
          <a:bodyPr>
            <a:normAutofit/>
          </a:bodyPr>
          <a:lstStyle/>
          <a:p>
            <a:pPr algn="ctr"/>
            <a:r>
              <a:rPr lang="en-GB" sz="1800" i="1" dirty="0"/>
              <a:t>Please select the primary climate application from the list for which you use or intend to use LST data. This is the application we would like you to have in mind when you answer the rest of the survey.</a:t>
            </a:r>
          </a:p>
        </p:txBody>
      </p:sp>
      <p:sp>
        <p:nvSpPr>
          <p:cNvPr id="4" name="Rectangle 3"/>
          <p:cNvSpPr/>
          <p:nvPr/>
        </p:nvSpPr>
        <p:spPr>
          <a:xfrm>
            <a:off x="1475656" y="18293"/>
            <a:ext cx="1152128" cy="638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116632"/>
            <a:ext cx="1152128" cy="354501"/>
          </a:xfrm>
          <a:prstGeom prst="rect">
            <a:avLst/>
          </a:prstGeom>
        </p:spPr>
      </p:pic>
    </p:spTree>
    <p:extLst>
      <p:ext uri="{BB962C8B-B14F-4D97-AF65-F5344CB8AC3E}">
        <p14:creationId xmlns:p14="http://schemas.microsoft.com/office/powerpoint/2010/main" val="799316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13BE4-43A0-4CC5-8D4F-D76F7C3BFD3E}"/>
              </a:ext>
            </a:extLst>
          </p:cNvPr>
          <p:cNvSpPr>
            <a:spLocks noGrp="1"/>
          </p:cNvSpPr>
          <p:nvPr>
            <p:ph type="title"/>
          </p:nvPr>
        </p:nvSpPr>
        <p:spPr/>
        <p:txBody>
          <a:bodyPr/>
          <a:lstStyle/>
          <a:p>
            <a:r>
              <a:rPr lang="en-GB" dirty="0"/>
              <a:t>Current Data Use</a:t>
            </a:r>
          </a:p>
        </p:txBody>
      </p:sp>
      <p:sp>
        <p:nvSpPr>
          <p:cNvPr id="3" name="Content Placeholder 2">
            <a:extLst>
              <a:ext uri="{FF2B5EF4-FFF2-40B4-BE49-F238E27FC236}">
                <a16:creationId xmlns:a16="http://schemas.microsoft.com/office/drawing/2014/main" id="{0456F5DA-7FD9-4D19-85AF-0246C14343F2}"/>
              </a:ext>
            </a:extLst>
          </p:cNvPr>
          <p:cNvSpPr>
            <a:spLocks noGrp="1"/>
          </p:cNvSpPr>
          <p:nvPr>
            <p:ph idx="1"/>
          </p:nvPr>
        </p:nvSpPr>
        <p:spPr/>
        <p:txBody>
          <a:bodyPr/>
          <a:lstStyle/>
          <a:p>
            <a:pPr marL="342900" indent="-342900">
              <a:buFont typeface="Arial" panose="020B0604020202020204" pitchFamily="34" charset="0"/>
              <a:buChar char="•"/>
            </a:pPr>
            <a:r>
              <a:rPr lang="en-GB" dirty="0"/>
              <a:t>Majority of respondents are</a:t>
            </a:r>
          </a:p>
          <a:p>
            <a:pPr marL="614363" lvl="1" indent="-342900">
              <a:buFont typeface="Arial" panose="020B0604020202020204" pitchFamily="34" charset="0"/>
              <a:buChar char="•"/>
            </a:pPr>
            <a:r>
              <a:rPr lang="en-GB" dirty="0"/>
              <a:t>Current users</a:t>
            </a:r>
          </a:p>
          <a:p>
            <a:pPr marL="614363" lvl="1" indent="-342900">
              <a:buFont typeface="Arial" panose="020B0604020202020204" pitchFamily="34" charset="0"/>
              <a:buChar char="•"/>
            </a:pPr>
            <a:r>
              <a:rPr lang="en-GB" dirty="0"/>
              <a:t>Using MODIS data (many from GlobTemperature)</a:t>
            </a:r>
          </a:p>
          <a:p>
            <a:pPr marL="614363" lvl="1" indent="-342900">
              <a:buFont typeface="Arial" panose="020B0604020202020204" pitchFamily="34" charset="0"/>
              <a:buChar char="•"/>
            </a:pPr>
            <a:r>
              <a:rPr lang="en-GB" dirty="0"/>
              <a:t>Using L2 (orbit) or L3C (</a:t>
            </a:r>
            <a:r>
              <a:rPr lang="en-GB" dirty="0" err="1"/>
              <a:t>spatio</a:t>
            </a:r>
            <a:r>
              <a:rPr lang="en-GB" dirty="0"/>
              <a:t>-temporal averages on regular grid)</a:t>
            </a:r>
          </a:p>
          <a:p>
            <a:pPr marL="342900" indent="-342900">
              <a:buFont typeface="Arial" panose="020B0604020202020204" pitchFamily="34" charset="0"/>
              <a:buChar char="•"/>
            </a:pPr>
            <a:r>
              <a:rPr lang="en-GB" dirty="0"/>
              <a:t>Many respondents are using the data with land cover data</a:t>
            </a:r>
          </a:p>
          <a:p>
            <a:pPr marL="342900" indent="-342900">
              <a:buFont typeface="Arial" panose="020B0604020202020204" pitchFamily="34" charset="0"/>
              <a:buChar char="•"/>
            </a:pPr>
            <a:r>
              <a:rPr lang="en-GB" dirty="0"/>
              <a:t>Quite a few respondents using the data with soil moisture or SST</a:t>
            </a:r>
          </a:p>
          <a:p>
            <a:pPr marL="342900" indent="-342900">
              <a:buFont typeface="Arial" panose="020B0604020202020204" pitchFamily="34" charset="0"/>
              <a:buChar char="•"/>
            </a:pPr>
            <a:r>
              <a:rPr lang="en-GB" dirty="0"/>
              <a:t>Considerable interest in using other ECV products with LST</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266872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6C57B-A992-41CE-AE95-6F6D95E9654F}"/>
              </a:ext>
            </a:extLst>
          </p:cNvPr>
          <p:cNvSpPr>
            <a:spLocks noGrp="1"/>
          </p:cNvSpPr>
          <p:nvPr>
            <p:ph type="title"/>
          </p:nvPr>
        </p:nvSpPr>
        <p:spPr>
          <a:xfrm>
            <a:off x="3203848" y="44624"/>
            <a:ext cx="4680520" cy="611986"/>
          </a:xfrm>
        </p:spPr>
        <p:txBody>
          <a:bodyPr anchor="ctr">
            <a:normAutofit/>
          </a:bodyPr>
          <a:lstStyle/>
          <a:p>
            <a:r>
              <a:rPr lang="en-GB" dirty="0"/>
              <a:t>Concerns in Using LST Data</a:t>
            </a:r>
          </a:p>
        </p:txBody>
      </p:sp>
      <p:graphicFrame>
        <p:nvGraphicFramePr>
          <p:cNvPr id="6" name="Table 5">
            <a:extLst>
              <a:ext uri="{FF2B5EF4-FFF2-40B4-BE49-F238E27FC236}">
                <a16:creationId xmlns:a16="http://schemas.microsoft.com/office/drawing/2014/main" id="{D700CBDF-57FF-40F9-95ED-DF204ECFC74D}"/>
              </a:ext>
            </a:extLst>
          </p:cNvPr>
          <p:cNvGraphicFramePr>
            <a:graphicFrameLocks noGrp="1"/>
          </p:cNvGraphicFramePr>
          <p:nvPr>
            <p:extLst>
              <p:ext uri="{D42A27DB-BD31-4B8C-83A1-F6EECF244321}">
                <p14:modId xmlns:p14="http://schemas.microsoft.com/office/powerpoint/2010/main" val="363285743"/>
              </p:ext>
            </p:extLst>
          </p:nvPr>
        </p:nvGraphicFramePr>
        <p:xfrm>
          <a:off x="539552" y="1247430"/>
          <a:ext cx="8064896" cy="4740340"/>
        </p:xfrm>
        <a:graphic>
          <a:graphicData uri="http://schemas.openxmlformats.org/drawingml/2006/table">
            <a:tbl>
              <a:tblPr firstRow="1" firstCol="1" bandRow="1">
                <a:tableStyleId>{3B4B98B0-60AC-42C2-AFA5-B58CD77FA1E5}</a:tableStyleId>
              </a:tblPr>
              <a:tblGrid>
                <a:gridCol w="8064896">
                  <a:extLst>
                    <a:ext uri="{9D8B030D-6E8A-4147-A177-3AD203B41FA5}">
                      <a16:colId xmlns:a16="http://schemas.microsoft.com/office/drawing/2014/main" val="3920379145"/>
                    </a:ext>
                  </a:extLst>
                </a:gridCol>
              </a:tblGrid>
              <a:tr h="317850">
                <a:tc>
                  <a:txBody>
                    <a:bodyPr/>
                    <a:lstStyle/>
                    <a:p>
                      <a:pPr>
                        <a:spcAft>
                          <a:spcPts val="0"/>
                        </a:spcAft>
                      </a:pPr>
                      <a:r>
                        <a:rPr lang="en-GB" sz="1700" dirty="0">
                          <a:effectLst/>
                          <a:latin typeface="Calibri" panose="020F0502020204030204" pitchFamily="34" charset="0"/>
                          <a:ea typeface="Times New Roman" panose="02020603050405020304" pitchFamily="18" charset="0"/>
                          <a:cs typeface="Times New Roman" panose="02020603050405020304" pitchFamily="18" charset="0"/>
                        </a:rPr>
                        <a:t>Concerns about using LST (in order </a:t>
                      </a:r>
                      <a:r>
                        <a:rPr lang="en-GB" sz="1700" dirty="0" smtClean="0">
                          <a:effectLst/>
                          <a:latin typeface="Calibri" panose="020F0502020204030204" pitchFamily="34" charset="0"/>
                          <a:ea typeface="Times New Roman" panose="02020603050405020304" pitchFamily="18" charset="0"/>
                          <a:cs typeface="Times New Roman" panose="02020603050405020304" pitchFamily="18" charset="0"/>
                        </a:rPr>
                        <a:t>of </a:t>
                      </a:r>
                      <a:r>
                        <a:rPr lang="en-GB" sz="1700" dirty="0">
                          <a:effectLst/>
                          <a:latin typeface="Calibri" panose="020F0502020204030204" pitchFamily="34" charset="0"/>
                          <a:ea typeface="Times New Roman" panose="02020603050405020304" pitchFamily="18" charset="0"/>
                          <a:cs typeface="Times New Roman" panose="02020603050405020304" pitchFamily="18" charset="0"/>
                        </a:rPr>
                        <a:t>priority)</a:t>
                      </a:r>
                    </a:p>
                  </a:txBody>
                  <a:tcPr marL="106740" marR="106740" marT="0" marB="0"/>
                </a:tc>
                <a:extLst>
                  <a:ext uri="{0D108BD9-81ED-4DB2-BD59-A6C34878D82A}">
                    <a16:rowId xmlns:a16="http://schemas.microsoft.com/office/drawing/2014/main" val="2219946626"/>
                  </a:ext>
                </a:extLst>
              </a:tr>
              <a:tr h="317850">
                <a:tc>
                  <a:txBody>
                    <a:bodyPr/>
                    <a:lstStyle/>
                    <a:p>
                      <a:pPr>
                        <a:spcAft>
                          <a:spcPts val="0"/>
                        </a:spcAft>
                      </a:pPr>
                      <a:r>
                        <a:rPr lang="en-GB" sz="1700" b="0" dirty="0">
                          <a:effectLst/>
                        </a:rPr>
                        <a:t>Spatial resolution is too low for my application</a:t>
                      </a:r>
                      <a:endParaRPr lang="en-GB" sz="17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6740" marR="106740" marT="0" marB="0"/>
                </a:tc>
                <a:extLst>
                  <a:ext uri="{0D108BD9-81ED-4DB2-BD59-A6C34878D82A}">
                    <a16:rowId xmlns:a16="http://schemas.microsoft.com/office/drawing/2014/main" val="954547578"/>
                  </a:ext>
                </a:extLst>
              </a:tr>
              <a:tr h="317850">
                <a:tc>
                  <a:txBody>
                    <a:bodyPr/>
                    <a:lstStyle/>
                    <a:p>
                      <a:pPr>
                        <a:spcAft>
                          <a:spcPts val="0"/>
                        </a:spcAft>
                      </a:pPr>
                      <a:r>
                        <a:rPr lang="en-GB" sz="1700" b="0" dirty="0">
                          <a:effectLst/>
                        </a:rPr>
                        <a:t>Retrieved LST’s may be contaminated with cloud, and therefore contain large errors</a:t>
                      </a:r>
                      <a:endParaRPr lang="en-GB" sz="17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6740" marR="106740" marT="0" marB="0"/>
                </a:tc>
                <a:extLst>
                  <a:ext uri="{0D108BD9-81ED-4DB2-BD59-A6C34878D82A}">
                    <a16:rowId xmlns:a16="http://schemas.microsoft.com/office/drawing/2014/main" val="608121135"/>
                  </a:ext>
                </a:extLst>
              </a:tr>
              <a:tr h="578770">
                <a:tc>
                  <a:txBody>
                    <a:bodyPr/>
                    <a:lstStyle/>
                    <a:p>
                      <a:pPr>
                        <a:spcAft>
                          <a:spcPts val="0"/>
                        </a:spcAft>
                      </a:pPr>
                      <a:r>
                        <a:rPr lang="en-GB" sz="1700" b="0" dirty="0">
                          <a:effectLst/>
                        </a:rPr>
                        <a:t>It is not clear to me exactly what satellite LST represents / I cannot relate satellite LST with other surface temperature data that I am using</a:t>
                      </a:r>
                      <a:endParaRPr lang="en-GB" sz="17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6740" marR="106740" marT="0" marB="0"/>
                </a:tc>
                <a:extLst>
                  <a:ext uri="{0D108BD9-81ED-4DB2-BD59-A6C34878D82A}">
                    <a16:rowId xmlns:a16="http://schemas.microsoft.com/office/drawing/2014/main" val="1601079321"/>
                  </a:ext>
                </a:extLst>
              </a:tr>
              <a:tr h="317850">
                <a:tc>
                  <a:txBody>
                    <a:bodyPr/>
                    <a:lstStyle/>
                    <a:p>
                      <a:pPr>
                        <a:spcAft>
                          <a:spcPts val="0"/>
                        </a:spcAft>
                      </a:pPr>
                      <a:r>
                        <a:rPr lang="en-GB" sz="1700" b="0" dirty="0">
                          <a:effectLst/>
                        </a:rPr>
                        <a:t>Temporal resolution is too low for my application</a:t>
                      </a:r>
                      <a:endParaRPr lang="en-GB" sz="17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6740" marR="106740" marT="0" marB="0"/>
                </a:tc>
                <a:extLst>
                  <a:ext uri="{0D108BD9-81ED-4DB2-BD59-A6C34878D82A}">
                    <a16:rowId xmlns:a16="http://schemas.microsoft.com/office/drawing/2014/main" val="2884901070"/>
                  </a:ext>
                </a:extLst>
              </a:tr>
              <a:tr h="317850">
                <a:tc>
                  <a:txBody>
                    <a:bodyPr/>
                    <a:lstStyle/>
                    <a:p>
                      <a:pPr>
                        <a:spcAft>
                          <a:spcPts val="0"/>
                        </a:spcAft>
                      </a:pPr>
                      <a:r>
                        <a:rPr lang="en-GB" sz="1700" b="0" dirty="0">
                          <a:effectLst/>
                        </a:rPr>
                        <a:t>There is a lack of appropriate or accurate uncertainty information</a:t>
                      </a:r>
                      <a:endParaRPr lang="en-GB" sz="17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6740" marR="106740" marT="0" marB="0"/>
                </a:tc>
                <a:extLst>
                  <a:ext uri="{0D108BD9-81ED-4DB2-BD59-A6C34878D82A}">
                    <a16:rowId xmlns:a16="http://schemas.microsoft.com/office/drawing/2014/main" val="849249392"/>
                  </a:ext>
                </a:extLst>
              </a:tr>
              <a:tr h="317850">
                <a:tc>
                  <a:txBody>
                    <a:bodyPr/>
                    <a:lstStyle/>
                    <a:p>
                      <a:pPr>
                        <a:spcAft>
                          <a:spcPts val="0"/>
                        </a:spcAft>
                      </a:pPr>
                      <a:r>
                        <a:rPr lang="en-GB" sz="1700" b="0" dirty="0">
                          <a:effectLst/>
                        </a:rPr>
                        <a:t>Dataset time series are not long enough</a:t>
                      </a:r>
                      <a:endParaRPr lang="en-GB" sz="17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6740" marR="106740" marT="0" marB="0"/>
                </a:tc>
                <a:extLst>
                  <a:ext uri="{0D108BD9-81ED-4DB2-BD59-A6C34878D82A}">
                    <a16:rowId xmlns:a16="http://schemas.microsoft.com/office/drawing/2014/main" val="2061451497"/>
                  </a:ext>
                </a:extLst>
              </a:tr>
              <a:tr h="578770">
                <a:tc>
                  <a:txBody>
                    <a:bodyPr/>
                    <a:lstStyle/>
                    <a:p>
                      <a:pPr>
                        <a:spcAft>
                          <a:spcPts val="0"/>
                        </a:spcAft>
                      </a:pPr>
                      <a:r>
                        <a:rPr lang="en-GB" sz="1700" b="0" dirty="0">
                          <a:effectLst/>
                        </a:rPr>
                        <a:t>Satellite derived LST measurements are currently expected to be within 1-3 K of the ‘true’ LST, this is too large for my application</a:t>
                      </a:r>
                      <a:endParaRPr lang="en-GB" sz="17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6740" marR="106740" marT="0" marB="0"/>
                </a:tc>
                <a:extLst>
                  <a:ext uri="{0D108BD9-81ED-4DB2-BD59-A6C34878D82A}">
                    <a16:rowId xmlns:a16="http://schemas.microsoft.com/office/drawing/2014/main" val="1403080900"/>
                  </a:ext>
                </a:extLst>
              </a:tr>
              <a:tr h="578770">
                <a:tc>
                  <a:txBody>
                    <a:bodyPr/>
                    <a:lstStyle/>
                    <a:p>
                      <a:pPr>
                        <a:spcAft>
                          <a:spcPts val="0"/>
                        </a:spcAft>
                      </a:pPr>
                      <a:r>
                        <a:rPr lang="en-GB" sz="1700" b="0" dirty="0">
                          <a:effectLst/>
                        </a:rPr>
                        <a:t>InfraRed datasets only include cloud-free LST’s and therefore my analysis of these data may be clear-sky biased</a:t>
                      </a:r>
                      <a:endParaRPr lang="en-GB" sz="17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6740" marR="106740" marT="0" marB="0"/>
                </a:tc>
                <a:extLst>
                  <a:ext uri="{0D108BD9-81ED-4DB2-BD59-A6C34878D82A}">
                    <a16:rowId xmlns:a16="http://schemas.microsoft.com/office/drawing/2014/main" val="3599911406"/>
                  </a:ext>
                </a:extLst>
              </a:tr>
              <a:tr h="578770">
                <a:tc>
                  <a:txBody>
                    <a:bodyPr/>
                    <a:lstStyle/>
                    <a:p>
                      <a:pPr>
                        <a:spcAft>
                          <a:spcPts val="0"/>
                        </a:spcAft>
                      </a:pPr>
                      <a:r>
                        <a:rPr lang="en-GB" sz="1700" b="0" dirty="0">
                          <a:effectLst/>
                        </a:rPr>
                        <a:t>InfraRed datasets only include cloud-free LST’s and are therefore spatially incomplete</a:t>
                      </a:r>
                      <a:endParaRPr lang="en-GB" sz="17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6740" marR="106740" marT="0" marB="0"/>
                </a:tc>
                <a:extLst>
                  <a:ext uri="{0D108BD9-81ED-4DB2-BD59-A6C34878D82A}">
                    <a16:rowId xmlns:a16="http://schemas.microsoft.com/office/drawing/2014/main" val="3018833473"/>
                  </a:ext>
                </a:extLst>
              </a:tr>
              <a:tr h="317850">
                <a:tc>
                  <a:txBody>
                    <a:bodyPr/>
                    <a:lstStyle/>
                    <a:p>
                      <a:pPr>
                        <a:spcAft>
                          <a:spcPts val="0"/>
                        </a:spcAft>
                      </a:pPr>
                      <a:r>
                        <a:rPr lang="en-GB" sz="1700" b="0" dirty="0">
                          <a:effectLst/>
                        </a:rPr>
                        <a:t>Stability is unknown / too poor for my application</a:t>
                      </a:r>
                      <a:endParaRPr lang="en-GB" sz="17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6740" marR="106740" marT="0" marB="0"/>
                </a:tc>
                <a:extLst>
                  <a:ext uri="{0D108BD9-81ED-4DB2-BD59-A6C34878D82A}">
                    <a16:rowId xmlns:a16="http://schemas.microsoft.com/office/drawing/2014/main" val="669523010"/>
                  </a:ext>
                </a:extLst>
              </a:tr>
            </a:tbl>
          </a:graphicData>
        </a:graphic>
      </p:graphicFrame>
    </p:spTree>
    <p:extLst>
      <p:ext uri="{BB962C8B-B14F-4D97-AF65-F5344CB8AC3E}">
        <p14:creationId xmlns:p14="http://schemas.microsoft.com/office/powerpoint/2010/main" val="3492686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4957-479A-413D-8EAF-B8272F3D23AB}"/>
              </a:ext>
            </a:extLst>
          </p:cNvPr>
          <p:cNvSpPr>
            <a:spLocks noGrp="1"/>
          </p:cNvSpPr>
          <p:nvPr>
            <p:ph type="title"/>
          </p:nvPr>
        </p:nvSpPr>
        <p:spPr/>
        <p:txBody>
          <a:bodyPr/>
          <a:lstStyle/>
          <a:p>
            <a:r>
              <a:rPr lang="en-GB" dirty="0"/>
              <a:t>Spatial Scale and Required Times</a:t>
            </a:r>
          </a:p>
        </p:txBody>
      </p:sp>
      <p:pic>
        <p:nvPicPr>
          <p:cNvPr id="4106" name="Picture 373">
            <a:extLst>
              <a:ext uri="{FF2B5EF4-FFF2-40B4-BE49-F238E27FC236}">
                <a16:creationId xmlns:a16="http://schemas.microsoft.com/office/drawing/2014/main" id="{5A41460B-C224-4CE9-AD6C-5F5EC5CB89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07225"/>
            <a:ext cx="3800475" cy="2924175"/>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374">
            <a:extLst>
              <a:ext uri="{FF2B5EF4-FFF2-40B4-BE49-F238E27FC236}">
                <a16:creationId xmlns:a16="http://schemas.microsoft.com/office/drawing/2014/main" id="{3BB9B8E0-EF9D-40AE-A6BF-42DF0D0A2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4003" y="831566"/>
            <a:ext cx="2076450" cy="29241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3">
            <a:extLst>
              <a:ext uri="{FF2B5EF4-FFF2-40B4-BE49-F238E27FC236}">
                <a16:creationId xmlns:a16="http://schemas.microsoft.com/office/drawing/2014/main" id="{2310D0E2-7F58-490D-A764-D1AE62CEA7E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6">
            <a:extLst>
              <a:ext uri="{FF2B5EF4-FFF2-40B4-BE49-F238E27FC236}">
                <a16:creationId xmlns:a16="http://schemas.microsoft.com/office/drawing/2014/main" id="{624C9107-E7F7-4D9C-9103-3FEB6CA25C08}"/>
              </a:ext>
            </a:extLst>
          </p:cNvPr>
          <p:cNvSpPr>
            <a:spLocks noChangeArrowheads="1"/>
          </p:cNvSpPr>
          <p:nvPr/>
        </p:nvSpPr>
        <p:spPr bwMode="auto">
          <a:xfrm>
            <a:off x="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6" name="Picture 15">
            <a:extLst>
              <a:ext uri="{FF2B5EF4-FFF2-40B4-BE49-F238E27FC236}">
                <a16:creationId xmlns:a16="http://schemas.microsoft.com/office/drawing/2014/main" id="{EA622E0C-7BB5-4F3E-8526-714D5A0B38B6}"/>
              </a:ext>
            </a:extLst>
          </p:cNvPr>
          <p:cNvPicPr/>
          <p:nvPr/>
        </p:nvPicPr>
        <p:blipFill>
          <a:blip r:embed="rId4">
            <a:extLst>
              <a:ext uri="{28A0092B-C50C-407E-A947-70E740481C1C}">
                <a14:useLocalDpi xmlns:a14="http://schemas.microsoft.com/office/drawing/2010/main" val="0"/>
              </a:ext>
            </a:extLst>
          </a:blip>
          <a:stretch>
            <a:fillRect/>
          </a:stretch>
        </p:blipFill>
        <p:spPr>
          <a:xfrm>
            <a:off x="3203848" y="3713869"/>
            <a:ext cx="5876925" cy="3078480"/>
          </a:xfrm>
          <a:prstGeom prst="rect">
            <a:avLst/>
          </a:prstGeom>
        </p:spPr>
      </p:pic>
      <p:sp>
        <p:nvSpPr>
          <p:cNvPr id="12" name="TextBox 11">
            <a:extLst>
              <a:ext uri="{FF2B5EF4-FFF2-40B4-BE49-F238E27FC236}">
                <a16:creationId xmlns:a16="http://schemas.microsoft.com/office/drawing/2014/main" id="{E0E3F3B3-947C-403E-A9DE-DE9FE85A6D63}"/>
              </a:ext>
            </a:extLst>
          </p:cNvPr>
          <p:cNvSpPr txBox="1"/>
          <p:nvPr/>
        </p:nvSpPr>
        <p:spPr>
          <a:xfrm>
            <a:off x="6228184" y="1196752"/>
            <a:ext cx="2520280" cy="1477328"/>
          </a:xfrm>
          <a:prstGeom prst="rect">
            <a:avLst/>
          </a:prstGeom>
          <a:noFill/>
        </p:spPr>
        <p:txBody>
          <a:bodyPr wrap="square" rtlCol="0">
            <a:spAutoFit/>
          </a:bodyPr>
          <a:lstStyle/>
          <a:p>
            <a:r>
              <a:rPr lang="en-GB" dirty="0"/>
              <a:t>Majority of users want global scale data, but a large number also require regional scale data</a:t>
            </a:r>
          </a:p>
        </p:txBody>
      </p:sp>
      <p:sp>
        <p:nvSpPr>
          <p:cNvPr id="18" name="TextBox 17">
            <a:extLst>
              <a:ext uri="{FF2B5EF4-FFF2-40B4-BE49-F238E27FC236}">
                <a16:creationId xmlns:a16="http://schemas.microsoft.com/office/drawing/2014/main" id="{A2418B74-6241-43C7-B11C-CA309ED8BB2F}"/>
              </a:ext>
            </a:extLst>
          </p:cNvPr>
          <p:cNvSpPr txBox="1"/>
          <p:nvPr/>
        </p:nvSpPr>
        <p:spPr>
          <a:xfrm>
            <a:off x="683568" y="4249989"/>
            <a:ext cx="2520280" cy="1754326"/>
          </a:xfrm>
          <a:prstGeom prst="rect">
            <a:avLst/>
          </a:prstGeom>
          <a:noFill/>
        </p:spPr>
        <p:txBody>
          <a:bodyPr wrap="square" rtlCol="0">
            <a:spAutoFit/>
          </a:bodyPr>
          <a:lstStyle/>
          <a:p>
            <a:pPr algn="r"/>
            <a:r>
              <a:rPr lang="en-GB" dirty="0"/>
              <a:t>Requirement for observations at all hours.</a:t>
            </a:r>
          </a:p>
          <a:p>
            <a:pPr algn="r"/>
            <a:r>
              <a:rPr lang="en-GB" dirty="0"/>
              <a:t>Clear need for observations around solar noon.</a:t>
            </a:r>
          </a:p>
        </p:txBody>
      </p:sp>
      <p:sp>
        <p:nvSpPr>
          <p:cNvPr id="3" name="TextBox 2"/>
          <p:cNvSpPr txBox="1"/>
          <p:nvPr/>
        </p:nvSpPr>
        <p:spPr>
          <a:xfrm>
            <a:off x="4540660" y="854274"/>
            <a:ext cx="1800200" cy="369332"/>
          </a:xfrm>
          <a:prstGeom prst="rect">
            <a:avLst/>
          </a:prstGeom>
          <a:noFill/>
        </p:spPr>
        <p:txBody>
          <a:bodyPr wrap="square" rtlCol="0">
            <a:spAutoFit/>
          </a:bodyPr>
          <a:lstStyle/>
          <a:p>
            <a:r>
              <a:rPr lang="en-GB" dirty="0" smtClean="0">
                <a:solidFill>
                  <a:srgbClr val="FF0000"/>
                </a:solidFill>
              </a:rPr>
              <a:t>% responses</a:t>
            </a:r>
            <a:endParaRPr lang="en-GB" dirty="0">
              <a:solidFill>
                <a:srgbClr val="FF0000"/>
              </a:solidFill>
            </a:endParaRPr>
          </a:p>
        </p:txBody>
      </p:sp>
      <p:sp>
        <p:nvSpPr>
          <p:cNvPr id="13" name="TextBox 12"/>
          <p:cNvSpPr txBox="1"/>
          <p:nvPr/>
        </p:nvSpPr>
        <p:spPr>
          <a:xfrm>
            <a:off x="295797" y="792822"/>
            <a:ext cx="1800200" cy="369332"/>
          </a:xfrm>
          <a:prstGeom prst="rect">
            <a:avLst/>
          </a:prstGeom>
          <a:noFill/>
        </p:spPr>
        <p:txBody>
          <a:bodyPr wrap="square" rtlCol="0">
            <a:spAutoFit/>
          </a:bodyPr>
          <a:lstStyle/>
          <a:p>
            <a:r>
              <a:rPr lang="en-GB" dirty="0" smtClean="0">
                <a:solidFill>
                  <a:srgbClr val="FF0000"/>
                </a:solidFill>
              </a:rPr>
              <a:t>n responses</a:t>
            </a:r>
            <a:endParaRPr lang="en-GB" dirty="0">
              <a:solidFill>
                <a:srgbClr val="FF0000"/>
              </a:solidFill>
            </a:endParaRPr>
          </a:p>
        </p:txBody>
      </p:sp>
    </p:spTree>
    <p:extLst>
      <p:ext uri="{BB962C8B-B14F-4D97-AF65-F5344CB8AC3E}">
        <p14:creationId xmlns:p14="http://schemas.microsoft.com/office/powerpoint/2010/main" val="1576161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3D534-3C44-4B2C-B515-1AD391A54A5D}"/>
              </a:ext>
            </a:extLst>
          </p:cNvPr>
          <p:cNvSpPr>
            <a:spLocks noGrp="1"/>
          </p:cNvSpPr>
          <p:nvPr>
            <p:ph type="title"/>
          </p:nvPr>
        </p:nvSpPr>
        <p:spPr/>
        <p:txBody>
          <a:bodyPr/>
          <a:lstStyle/>
          <a:p>
            <a:r>
              <a:rPr lang="en-GB" dirty="0"/>
              <a:t>Example: Dataset Length</a:t>
            </a:r>
          </a:p>
        </p:txBody>
      </p:sp>
      <p:pic>
        <p:nvPicPr>
          <p:cNvPr id="4" name="Picture 3">
            <a:extLst>
              <a:ext uri="{FF2B5EF4-FFF2-40B4-BE49-F238E27FC236}">
                <a16:creationId xmlns:a16="http://schemas.microsoft.com/office/drawing/2014/main" id="{D7269D07-8A4C-44CF-8957-882845C63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612" y="2750461"/>
            <a:ext cx="6984776" cy="3517317"/>
          </a:xfrm>
          <a:prstGeom prst="rect">
            <a:avLst/>
          </a:prstGeom>
        </p:spPr>
      </p:pic>
      <p:sp>
        <p:nvSpPr>
          <p:cNvPr id="6" name="Content Placeholder 5">
            <a:extLst>
              <a:ext uri="{FF2B5EF4-FFF2-40B4-BE49-F238E27FC236}">
                <a16:creationId xmlns:a16="http://schemas.microsoft.com/office/drawing/2014/main" id="{E7ABE308-031B-44FE-A0F4-E57D8E03361C}"/>
              </a:ext>
            </a:extLst>
          </p:cNvPr>
          <p:cNvSpPr>
            <a:spLocks noGrp="1"/>
          </p:cNvSpPr>
          <p:nvPr>
            <p:ph idx="1"/>
          </p:nvPr>
        </p:nvSpPr>
        <p:spPr>
          <a:xfrm>
            <a:off x="251520" y="1196752"/>
            <a:ext cx="2664296" cy="432048"/>
          </a:xfrm>
          <a:ln w="38100">
            <a:solidFill>
              <a:srgbClr val="7030A0"/>
            </a:solidFill>
          </a:ln>
        </p:spPr>
        <p:txBody>
          <a:bodyPr/>
          <a:lstStyle/>
          <a:p>
            <a:r>
              <a:rPr lang="en-GB" dirty="0"/>
              <a:t>Threshold = 10 years</a:t>
            </a:r>
          </a:p>
        </p:txBody>
      </p:sp>
      <p:cxnSp>
        <p:nvCxnSpPr>
          <p:cNvPr id="8" name="Straight Arrow Connector 7">
            <a:extLst>
              <a:ext uri="{FF2B5EF4-FFF2-40B4-BE49-F238E27FC236}">
                <a16:creationId xmlns:a16="http://schemas.microsoft.com/office/drawing/2014/main" id="{17B3B793-8C7C-413E-9301-2BA023D75590}"/>
              </a:ext>
            </a:extLst>
          </p:cNvPr>
          <p:cNvCxnSpPr>
            <a:cxnSpLocks/>
            <a:stCxn id="6" idx="2"/>
          </p:cNvCxnSpPr>
          <p:nvPr/>
        </p:nvCxnSpPr>
        <p:spPr>
          <a:xfrm>
            <a:off x="1583668" y="1628800"/>
            <a:ext cx="3348372" cy="201622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Content Placeholder 5">
            <a:extLst>
              <a:ext uri="{FF2B5EF4-FFF2-40B4-BE49-F238E27FC236}">
                <a16:creationId xmlns:a16="http://schemas.microsoft.com/office/drawing/2014/main" id="{FE5173AF-FF09-43A0-8899-BBC098D28E53}"/>
              </a:ext>
            </a:extLst>
          </p:cNvPr>
          <p:cNvSpPr txBox="1">
            <a:spLocks/>
          </p:cNvSpPr>
          <p:nvPr/>
        </p:nvSpPr>
        <p:spPr>
          <a:xfrm>
            <a:off x="3203848" y="1189766"/>
            <a:ext cx="2664296" cy="432048"/>
          </a:xfrm>
          <a:prstGeom prst="rect">
            <a:avLst/>
          </a:prstGeom>
          <a:ln w="38100">
            <a:solidFill>
              <a:srgbClr val="FFC000"/>
            </a:solidFill>
          </a:ln>
        </p:spPr>
        <p:txBody>
          <a:bodyPr vert="horz" lIns="91440" tIns="45720" rIns="91440" bIns="45720" rtlCol="0">
            <a:normAutofit fontScale="85000" lnSpcReduction="10000"/>
          </a:bodyPr>
          <a:lstStyle>
            <a:lvl1pPr marL="0" indent="0" algn="l" defTabSz="914400" rtl="0" eaLnBrk="1" latinLnBrk="0" hangingPunct="1">
              <a:spcBef>
                <a:spcPts val="1200"/>
              </a:spcBef>
              <a:spcAft>
                <a:spcPts val="600"/>
              </a:spcAft>
              <a:buFont typeface="Arial" pitchFamily="34" charset="0"/>
              <a:buNone/>
              <a:defRPr sz="2200" b="1" kern="1200">
                <a:solidFill>
                  <a:srgbClr val="041E5D"/>
                </a:solidFill>
                <a:latin typeface="Calibri" panose="020F0502020204030204" pitchFamily="34" charset="0"/>
                <a:ea typeface="+mn-ea"/>
                <a:cs typeface="+mn-cs"/>
              </a:defRPr>
            </a:lvl1pPr>
            <a:lvl2pPr marL="271463" indent="-182563" algn="l" defTabSz="914400" rtl="0" eaLnBrk="1" latinLnBrk="0" hangingPunct="1">
              <a:spcBef>
                <a:spcPct val="20000"/>
              </a:spcBef>
              <a:buClr>
                <a:srgbClr val="067EB0"/>
              </a:buClr>
              <a:buSzPct val="100000"/>
              <a:buFont typeface="Wingdings" panose="05000000000000000000" pitchFamily="2" charset="2"/>
              <a:buChar char="§"/>
              <a:defRPr sz="2000" kern="1200">
                <a:solidFill>
                  <a:srgbClr val="041E5D"/>
                </a:solidFill>
                <a:latin typeface="Calibri" panose="020F0502020204030204" pitchFamily="34" charset="0"/>
                <a:ea typeface="+mn-ea"/>
                <a:cs typeface="+mn-cs"/>
              </a:defRPr>
            </a:lvl2pPr>
            <a:lvl3pPr marL="538163" indent="-228600" algn="l" defTabSz="914400" rtl="0" eaLnBrk="1" latinLnBrk="0" hangingPunct="1">
              <a:spcBef>
                <a:spcPct val="20000"/>
              </a:spcBef>
              <a:buClr>
                <a:srgbClr val="B03806"/>
              </a:buClr>
              <a:buSzPct val="80000"/>
              <a:buFont typeface="Wingdings" panose="05000000000000000000" pitchFamily="2" charset="2"/>
              <a:buChar char="v"/>
              <a:defRPr sz="1800" kern="1200">
                <a:solidFill>
                  <a:srgbClr val="041E5D"/>
                </a:solidFill>
                <a:latin typeface="Calibri" panose="020F0502020204030204" pitchFamily="34" charset="0"/>
                <a:ea typeface="+mn-ea"/>
                <a:cs typeface="+mn-cs"/>
              </a:defRPr>
            </a:lvl3pPr>
            <a:lvl4pPr marL="895350" indent="-228600" algn="l" defTabSz="914400" rtl="0" eaLnBrk="1" latinLnBrk="0" hangingPunct="1">
              <a:spcBef>
                <a:spcPct val="20000"/>
              </a:spcBef>
              <a:buClr>
                <a:srgbClr val="067EB0"/>
              </a:buClr>
              <a:buFont typeface="Wingdings" panose="05000000000000000000" pitchFamily="2" charset="2"/>
              <a:buChar char="Ø"/>
              <a:defRPr sz="1800" kern="1200" baseline="0">
                <a:solidFill>
                  <a:srgbClr val="041E5D"/>
                </a:solidFill>
                <a:latin typeface="Calibri" panose="020F0502020204030204" pitchFamily="34" charset="0"/>
                <a:ea typeface="+mn-ea"/>
                <a:cs typeface="+mn-cs"/>
              </a:defRPr>
            </a:lvl4pPr>
            <a:lvl5pPr marL="1260475" indent="-228600" algn="l" defTabSz="914400" rtl="0" eaLnBrk="1" latinLnBrk="0" hangingPunct="1">
              <a:spcBef>
                <a:spcPct val="20000"/>
              </a:spcBef>
              <a:buClr>
                <a:srgbClr val="B03806"/>
              </a:buClr>
              <a:buFont typeface="Wingdings" panose="05000000000000000000" pitchFamily="2" charset="2"/>
              <a:buChar char="ü"/>
              <a:defRPr sz="1800" kern="1200" baseline="0">
                <a:solidFill>
                  <a:srgbClr val="041E5D"/>
                </a:solidFill>
                <a:latin typeface="Calibri" panose="020F0502020204030204" pitchFamily="34" charset="0"/>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GB" dirty="0"/>
              <a:t>Breakthrough = 20 years</a:t>
            </a:r>
          </a:p>
        </p:txBody>
      </p:sp>
      <p:cxnSp>
        <p:nvCxnSpPr>
          <p:cNvPr id="11" name="Straight Arrow Connector 10">
            <a:extLst>
              <a:ext uri="{FF2B5EF4-FFF2-40B4-BE49-F238E27FC236}">
                <a16:creationId xmlns:a16="http://schemas.microsoft.com/office/drawing/2014/main" id="{2FAB8E8C-BC17-42F5-8D92-EF46B912A598}"/>
              </a:ext>
            </a:extLst>
          </p:cNvPr>
          <p:cNvCxnSpPr>
            <a:cxnSpLocks/>
            <a:stCxn id="10" idx="2"/>
          </p:cNvCxnSpPr>
          <p:nvPr/>
        </p:nvCxnSpPr>
        <p:spPr>
          <a:xfrm>
            <a:off x="4535996" y="1621814"/>
            <a:ext cx="1116124" cy="216722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5">
            <a:extLst>
              <a:ext uri="{FF2B5EF4-FFF2-40B4-BE49-F238E27FC236}">
                <a16:creationId xmlns:a16="http://schemas.microsoft.com/office/drawing/2014/main" id="{79D91C1D-7E6D-4E7A-B0B8-965AB0087F53}"/>
              </a:ext>
            </a:extLst>
          </p:cNvPr>
          <p:cNvSpPr txBox="1">
            <a:spLocks/>
          </p:cNvSpPr>
          <p:nvPr/>
        </p:nvSpPr>
        <p:spPr>
          <a:xfrm>
            <a:off x="6291085" y="1196752"/>
            <a:ext cx="2664296" cy="432048"/>
          </a:xfrm>
          <a:prstGeom prst="rect">
            <a:avLst/>
          </a:prstGeom>
          <a:ln w="38100">
            <a:solidFill>
              <a:srgbClr val="92D050"/>
            </a:solidFill>
          </a:ln>
        </p:spPr>
        <p:txBody>
          <a:bodyPr vert="horz" lIns="91440" tIns="45720" rIns="91440" bIns="45720" rtlCol="0">
            <a:normAutofit/>
          </a:bodyPr>
          <a:lstStyle>
            <a:lvl1pPr marL="0" indent="0" algn="l" defTabSz="914400" rtl="0" eaLnBrk="1" latinLnBrk="0" hangingPunct="1">
              <a:spcBef>
                <a:spcPts val="1200"/>
              </a:spcBef>
              <a:spcAft>
                <a:spcPts val="600"/>
              </a:spcAft>
              <a:buFont typeface="Arial" pitchFamily="34" charset="0"/>
              <a:buNone/>
              <a:defRPr sz="2200" b="1" kern="1200">
                <a:solidFill>
                  <a:srgbClr val="041E5D"/>
                </a:solidFill>
                <a:latin typeface="Calibri" panose="020F0502020204030204" pitchFamily="34" charset="0"/>
                <a:ea typeface="+mn-ea"/>
                <a:cs typeface="+mn-cs"/>
              </a:defRPr>
            </a:lvl1pPr>
            <a:lvl2pPr marL="271463" indent="-182563" algn="l" defTabSz="914400" rtl="0" eaLnBrk="1" latinLnBrk="0" hangingPunct="1">
              <a:spcBef>
                <a:spcPct val="20000"/>
              </a:spcBef>
              <a:buClr>
                <a:srgbClr val="067EB0"/>
              </a:buClr>
              <a:buSzPct val="100000"/>
              <a:buFont typeface="Wingdings" panose="05000000000000000000" pitchFamily="2" charset="2"/>
              <a:buChar char="§"/>
              <a:defRPr sz="2000" kern="1200">
                <a:solidFill>
                  <a:srgbClr val="041E5D"/>
                </a:solidFill>
                <a:latin typeface="Calibri" panose="020F0502020204030204" pitchFamily="34" charset="0"/>
                <a:ea typeface="+mn-ea"/>
                <a:cs typeface="+mn-cs"/>
              </a:defRPr>
            </a:lvl2pPr>
            <a:lvl3pPr marL="538163" indent="-228600" algn="l" defTabSz="914400" rtl="0" eaLnBrk="1" latinLnBrk="0" hangingPunct="1">
              <a:spcBef>
                <a:spcPct val="20000"/>
              </a:spcBef>
              <a:buClr>
                <a:srgbClr val="B03806"/>
              </a:buClr>
              <a:buSzPct val="80000"/>
              <a:buFont typeface="Wingdings" panose="05000000000000000000" pitchFamily="2" charset="2"/>
              <a:buChar char="v"/>
              <a:defRPr sz="1800" kern="1200">
                <a:solidFill>
                  <a:srgbClr val="041E5D"/>
                </a:solidFill>
                <a:latin typeface="Calibri" panose="020F0502020204030204" pitchFamily="34" charset="0"/>
                <a:ea typeface="+mn-ea"/>
                <a:cs typeface="+mn-cs"/>
              </a:defRPr>
            </a:lvl3pPr>
            <a:lvl4pPr marL="895350" indent="-228600" algn="l" defTabSz="914400" rtl="0" eaLnBrk="1" latinLnBrk="0" hangingPunct="1">
              <a:spcBef>
                <a:spcPct val="20000"/>
              </a:spcBef>
              <a:buClr>
                <a:srgbClr val="067EB0"/>
              </a:buClr>
              <a:buFont typeface="Wingdings" panose="05000000000000000000" pitchFamily="2" charset="2"/>
              <a:buChar char="Ø"/>
              <a:defRPr sz="1800" kern="1200" baseline="0">
                <a:solidFill>
                  <a:srgbClr val="041E5D"/>
                </a:solidFill>
                <a:latin typeface="Calibri" panose="020F0502020204030204" pitchFamily="34" charset="0"/>
                <a:ea typeface="+mn-ea"/>
                <a:cs typeface="+mn-cs"/>
              </a:defRPr>
            </a:lvl4pPr>
            <a:lvl5pPr marL="1260475" indent="-228600" algn="l" defTabSz="914400" rtl="0" eaLnBrk="1" latinLnBrk="0" hangingPunct="1">
              <a:spcBef>
                <a:spcPct val="20000"/>
              </a:spcBef>
              <a:buClr>
                <a:srgbClr val="B03806"/>
              </a:buClr>
              <a:buFont typeface="Wingdings" panose="05000000000000000000" pitchFamily="2" charset="2"/>
              <a:buChar char="ü"/>
              <a:defRPr sz="1800" kern="1200" baseline="0">
                <a:solidFill>
                  <a:srgbClr val="041E5D"/>
                </a:solidFill>
                <a:latin typeface="Calibri" panose="020F0502020204030204" pitchFamily="34" charset="0"/>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GB" dirty="0"/>
              <a:t>Objective = &gt;30 years</a:t>
            </a:r>
          </a:p>
        </p:txBody>
      </p:sp>
      <p:cxnSp>
        <p:nvCxnSpPr>
          <p:cNvPr id="14" name="Straight Arrow Connector 13">
            <a:extLst>
              <a:ext uri="{FF2B5EF4-FFF2-40B4-BE49-F238E27FC236}">
                <a16:creationId xmlns:a16="http://schemas.microsoft.com/office/drawing/2014/main" id="{71E6C47B-FE3D-4E90-BA26-EDF34968CE78}"/>
              </a:ext>
            </a:extLst>
          </p:cNvPr>
          <p:cNvCxnSpPr>
            <a:cxnSpLocks/>
            <a:stCxn id="13" idx="2"/>
          </p:cNvCxnSpPr>
          <p:nvPr/>
        </p:nvCxnSpPr>
        <p:spPr>
          <a:xfrm flipH="1">
            <a:off x="7020272" y="1628800"/>
            <a:ext cx="602961" cy="1656184"/>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432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889A0-4B97-47EA-9C15-33451211E826}"/>
              </a:ext>
            </a:extLst>
          </p:cNvPr>
          <p:cNvSpPr>
            <a:spLocks noGrp="1"/>
          </p:cNvSpPr>
          <p:nvPr>
            <p:ph type="title"/>
          </p:nvPr>
        </p:nvSpPr>
        <p:spPr/>
        <p:txBody>
          <a:bodyPr/>
          <a:lstStyle/>
          <a:p>
            <a:r>
              <a:rPr lang="en-GB" dirty="0"/>
              <a:t>All Specifications</a:t>
            </a:r>
          </a:p>
        </p:txBody>
      </p:sp>
      <p:graphicFrame>
        <p:nvGraphicFramePr>
          <p:cNvPr id="4" name="Table 4">
            <a:extLst>
              <a:ext uri="{FF2B5EF4-FFF2-40B4-BE49-F238E27FC236}">
                <a16:creationId xmlns:a16="http://schemas.microsoft.com/office/drawing/2014/main" id="{E43719CA-DD8F-406C-823B-1455AE501612}"/>
              </a:ext>
            </a:extLst>
          </p:cNvPr>
          <p:cNvGraphicFramePr>
            <a:graphicFrameLocks noGrp="1"/>
          </p:cNvGraphicFramePr>
          <p:nvPr>
            <p:ph idx="1"/>
            <p:extLst>
              <p:ext uri="{D42A27DB-BD31-4B8C-83A1-F6EECF244321}">
                <p14:modId xmlns:p14="http://schemas.microsoft.com/office/powerpoint/2010/main" val="2871040797"/>
              </p:ext>
            </p:extLst>
          </p:nvPr>
        </p:nvGraphicFramePr>
        <p:xfrm>
          <a:off x="250825" y="908050"/>
          <a:ext cx="8353424" cy="2865120"/>
        </p:xfrm>
        <a:graphic>
          <a:graphicData uri="http://schemas.openxmlformats.org/drawingml/2006/table">
            <a:tbl>
              <a:tblPr firstRow="1" bandRow="1">
                <a:tableStyleId>{5C22544A-7EE6-4342-B048-85BDC9FD1C3A}</a:tableStyleId>
              </a:tblPr>
              <a:tblGrid>
                <a:gridCol w="2088356">
                  <a:extLst>
                    <a:ext uri="{9D8B030D-6E8A-4147-A177-3AD203B41FA5}">
                      <a16:colId xmlns:a16="http://schemas.microsoft.com/office/drawing/2014/main" val="2087533359"/>
                    </a:ext>
                  </a:extLst>
                </a:gridCol>
                <a:gridCol w="2088356">
                  <a:extLst>
                    <a:ext uri="{9D8B030D-6E8A-4147-A177-3AD203B41FA5}">
                      <a16:colId xmlns:a16="http://schemas.microsoft.com/office/drawing/2014/main" val="1073575640"/>
                    </a:ext>
                  </a:extLst>
                </a:gridCol>
                <a:gridCol w="2088356">
                  <a:extLst>
                    <a:ext uri="{9D8B030D-6E8A-4147-A177-3AD203B41FA5}">
                      <a16:colId xmlns:a16="http://schemas.microsoft.com/office/drawing/2014/main" val="372827919"/>
                    </a:ext>
                  </a:extLst>
                </a:gridCol>
                <a:gridCol w="2088356">
                  <a:extLst>
                    <a:ext uri="{9D8B030D-6E8A-4147-A177-3AD203B41FA5}">
                      <a16:colId xmlns:a16="http://schemas.microsoft.com/office/drawing/2014/main" val="2297161051"/>
                    </a:ext>
                  </a:extLst>
                </a:gridCol>
              </a:tblGrid>
              <a:tr h="370840">
                <a:tc>
                  <a:txBody>
                    <a:bodyPr/>
                    <a:lstStyle/>
                    <a:p>
                      <a:r>
                        <a:rPr lang="en-GB" dirty="0"/>
                        <a:t>Specification</a:t>
                      </a:r>
                    </a:p>
                  </a:txBody>
                  <a:tcPr/>
                </a:tc>
                <a:tc>
                  <a:txBody>
                    <a:bodyPr/>
                    <a:lstStyle/>
                    <a:p>
                      <a:r>
                        <a:rPr lang="en-GB" dirty="0"/>
                        <a:t>Threshold</a:t>
                      </a:r>
                    </a:p>
                  </a:txBody>
                  <a:tcPr/>
                </a:tc>
                <a:tc>
                  <a:txBody>
                    <a:bodyPr/>
                    <a:lstStyle/>
                    <a:p>
                      <a:r>
                        <a:rPr lang="en-GB" dirty="0"/>
                        <a:t>Breakthrough</a:t>
                      </a:r>
                    </a:p>
                  </a:txBody>
                  <a:tcPr/>
                </a:tc>
                <a:tc>
                  <a:txBody>
                    <a:bodyPr/>
                    <a:lstStyle/>
                    <a:p>
                      <a:r>
                        <a:rPr lang="en-GB" dirty="0"/>
                        <a:t>Objective</a:t>
                      </a:r>
                    </a:p>
                  </a:txBody>
                  <a:tcPr/>
                </a:tc>
                <a:extLst>
                  <a:ext uri="{0D108BD9-81ED-4DB2-BD59-A6C34878D82A}">
                    <a16:rowId xmlns:a16="http://schemas.microsoft.com/office/drawing/2014/main" val="627458813"/>
                  </a:ext>
                </a:extLst>
              </a:tr>
              <a:tr h="370840">
                <a:tc>
                  <a:txBody>
                    <a:bodyPr/>
                    <a:lstStyle/>
                    <a:p>
                      <a:r>
                        <a:rPr lang="en-GB" dirty="0"/>
                        <a:t>Data set length</a:t>
                      </a:r>
                    </a:p>
                  </a:txBody>
                  <a:tcPr/>
                </a:tc>
                <a:tc>
                  <a:txBody>
                    <a:bodyPr/>
                    <a:lstStyle/>
                    <a:p>
                      <a:r>
                        <a:rPr lang="en-GB" dirty="0"/>
                        <a:t>10 years</a:t>
                      </a:r>
                    </a:p>
                  </a:txBody>
                  <a:tcPr/>
                </a:tc>
                <a:tc>
                  <a:txBody>
                    <a:bodyPr/>
                    <a:lstStyle/>
                    <a:p>
                      <a:r>
                        <a:rPr lang="en-GB" dirty="0"/>
                        <a:t>20 years</a:t>
                      </a:r>
                    </a:p>
                  </a:txBody>
                  <a:tcPr/>
                </a:tc>
                <a:tc>
                  <a:txBody>
                    <a:bodyPr/>
                    <a:lstStyle/>
                    <a:p>
                      <a:r>
                        <a:rPr lang="en-GB" dirty="0"/>
                        <a:t>&gt;30 years</a:t>
                      </a:r>
                    </a:p>
                  </a:txBody>
                  <a:tcPr/>
                </a:tc>
                <a:extLst>
                  <a:ext uri="{0D108BD9-81ED-4DB2-BD59-A6C34878D82A}">
                    <a16:rowId xmlns:a16="http://schemas.microsoft.com/office/drawing/2014/main" val="318204680"/>
                  </a:ext>
                </a:extLst>
              </a:tr>
              <a:tr h="370840">
                <a:tc>
                  <a:txBody>
                    <a:bodyPr/>
                    <a:lstStyle/>
                    <a:p>
                      <a:r>
                        <a:rPr lang="en-GB" dirty="0"/>
                        <a:t>Spatial Resolution</a:t>
                      </a:r>
                    </a:p>
                  </a:txBody>
                  <a:tcPr/>
                </a:tc>
                <a:tc>
                  <a:txBody>
                    <a:bodyPr/>
                    <a:lstStyle/>
                    <a:p>
                      <a:r>
                        <a:rPr lang="en-GB" dirty="0"/>
                        <a:t>1 km</a:t>
                      </a:r>
                    </a:p>
                  </a:txBody>
                  <a:tcPr/>
                </a:tc>
                <a:tc>
                  <a:txBody>
                    <a:bodyPr/>
                    <a:lstStyle/>
                    <a:p>
                      <a:r>
                        <a:rPr lang="en-GB" dirty="0"/>
                        <a:t>&lt;1 km</a:t>
                      </a:r>
                    </a:p>
                  </a:txBody>
                  <a:tcPr/>
                </a:tc>
                <a:tc>
                  <a:txBody>
                    <a:bodyPr/>
                    <a:lstStyle/>
                    <a:p>
                      <a:r>
                        <a:rPr lang="en-GB" dirty="0"/>
                        <a:t>&lt;1 km</a:t>
                      </a:r>
                    </a:p>
                  </a:txBody>
                  <a:tcPr/>
                </a:tc>
                <a:extLst>
                  <a:ext uri="{0D108BD9-81ED-4DB2-BD59-A6C34878D82A}">
                    <a16:rowId xmlns:a16="http://schemas.microsoft.com/office/drawing/2014/main" val="68065054"/>
                  </a:ext>
                </a:extLst>
              </a:tr>
              <a:tr h="370840">
                <a:tc>
                  <a:txBody>
                    <a:bodyPr/>
                    <a:lstStyle/>
                    <a:p>
                      <a:r>
                        <a:rPr lang="en-GB" dirty="0"/>
                        <a:t>Temporal resolution</a:t>
                      </a:r>
                    </a:p>
                  </a:txBody>
                  <a:tcPr/>
                </a:tc>
                <a:tc>
                  <a:txBody>
                    <a:bodyPr/>
                    <a:lstStyle/>
                    <a:p>
                      <a:r>
                        <a:rPr lang="en-GB" dirty="0"/>
                        <a:t>6 hours</a:t>
                      </a:r>
                    </a:p>
                  </a:txBody>
                  <a:tcPr/>
                </a:tc>
                <a:tc>
                  <a:txBody>
                    <a:bodyPr/>
                    <a:lstStyle/>
                    <a:p>
                      <a:r>
                        <a:rPr lang="en-GB" dirty="0"/>
                        <a:t>1 hours</a:t>
                      </a:r>
                    </a:p>
                  </a:txBody>
                  <a:tcPr/>
                </a:tc>
                <a:tc>
                  <a:txBody>
                    <a:bodyPr/>
                    <a:lstStyle/>
                    <a:p>
                      <a:r>
                        <a:rPr lang="en-GB" dirty="0"/>
                        <a:t>&lt; 1 hour</a:t>
                      </a:r>
                    </a:p>
                  </a:txBody>
                  <a:tcPr/>
                </a:tc>
                <a:extLst>
                  <a:ext uri="{0D108BD9-81ED-4DB2-BD59-A6C34878D82A}">
                    <a16:rowId xmlns:a16="http://schemas.microsoft.com/office/drawing/2014/main" val="960517815"/>
                  </a:ext>
                </a:extLst>
              </a:tr>
              <a:tr h="370840">
                <a:tc>
                  <a:txBody>
                    <a:bodyPr/>
                    <a:lstStyle/>
                    <a:p>
                      <a:r>
                        <a:rPr lang="en-GB" dirty="0"/>
                        <a:t>Accuracy</a:t>
                      </a:r>
                    </a:p>
                  </a:txBody>
                  <a:tcPr/>
                </a:tc>
                <a:tc>
                  <a:txBody>
                    <a:bodyPr/>
                    <a:lstStyle/>
                    <a:p>
                      <a:r>
                        <a:rPr lang="en-GB" dirty="0"/>
                        <a:t>1 K</a:t>
                      </a:r>
                    </a:p>
                  </a:txBody>
                  <a:tcPr/>
                </a:tc>
                <a:tc>
                  <a:txBody>
                    <a:bodyPr/>
                    <a:lstStyle/>
                    <a:p>
                      <a:r>
                        <a:rPr lang="en-GB" dirty="0"/>
                        <a:t>0.5 K</a:t>
                      </a:r>
                    </a:p>
                  </a:txBody>
                  <a:tcPr/>
                </a:tc>
                <a:tc>
                  <a:txBody>
                    <a:bodyPr/>
                    <a:lstStyle/>
                    <a:p>
                      <a:r>
                        <a:rPr lang="en-GB" dirty="0"/>
                        <a:t>0.3 K</a:t>
                      </a:r>
                    </a:p>
                  </a:txBody>
                  <a:tcPr/>
                </a:tc>
                <a:extLst>
                  <a:ext uri="{0D108BD9-81ED-4DB2-BD59-A6C34878D82A}">
                    <a16:rowId xmlns:a16="http://schemas.microsoft.com/office/drawing/2014/main" val="784224330"/>
                  </a:ext>
                </a:extLst>
              </a:tr>
              <a:tr h="370840">
                <a:tc>
                  <a:txBody>
                    <a:bodyPr/>
                    <a:lstStyle/>
                    <a:p>
                      <a:r>
                        <a:rPr lang="en-GB" dirty="0"/>
                        <a:t>Precision</a:t>
                      </a:r>
                    </a:p>
                  </a:txBody>
                  <a:tcPr/>
                </a:tc>
                <a:tc>
                  <a:txBody>
                    <a:bodyPr/>
                    <a:lstStyle/>
                    <a:p>
                      <a:r>
                        <a:rPr lang="en-GB" dirty="0"/>
                        <a:t>1 K </a:t>
                      </a:r>
                    </a:p>
                  </a:txBody>
                  <a:tcPr/>
                </a:tc>
                <a:tc>
                  <a:txBody>
                    <a:bodyPr/>
                    <a:lstStyle/>
                    <a:p>
                      <a:r>
                        <a:rPr lang="en-GB" dirty="0"/>
                        <a:t>0.5 K</a:t>
                      </a:r>
                    </a:p>
                  </a:txBody>
                  <a:tcPr/>
                </a:tc>
                <a:tc>
                  <a:txBody>
                    <a:bodyPr/>
                    <a:lstStyle/>
                    <a:p>
                      <a:r>
                        <a:rPr lang="en-GB" dirty="0"/>
                        <a:t>0.3 K</a:t>
                      </a:r>
                    </a:p>
                  </a:txBody>
                  <a:tcPr/>
                </a:tc>
                <a:extLst>
                  <a:ext uri="{0D108BD9-81ED-4DB2-BD59-A6C34878D82A}">
                    <a16:rowId xmlns:a16="http://schemas.microsoft.com/office/drawing/2014/main" val="1847603945"/>
                  </a:ext>
                </a:extLst>
              </a:tr>
              <a:tr h="370840">
                <a:tc>
                  <a:txBody>
                    <a:bodyPr/>
                    <a:lstStyle/>
                    <a:p>
                      <a:r>
                        <a:rPr lang="en-GB" dirty="0"/>
                        <a:t>Stability</a:t>
                      </a:r>
                    </a:p>
                  </a:txBody>
                  <a:tcPr/>
                </a:tc>
                <a:tc>
                  <a:txBody>
                    <a:bodyPr/>
                    <a:lstStyle/>
                    <a:p>
                      <a:r>
                        <a:rPr lang="en-GB" dirty="0"/>
                        <a:t>0.3 K/decade</a:t>
                      </a:r>
                    </a:p>
                  </a:txBody>
                  <a:tcPr/>
                </a:tc>
                <a:tc>
                  <a:txBody>
                    <a:bodyPr/>
                    <a:lstStyle/>
                    <a:p>
                      <a:r>
                        <a:rPr lang="en-GB" dirty="0"/>
                        <a:t>0.2 K/decade</a:t>
                      </a:r>
                    </a:p>
                  </a:txBody>
                  <a:tcPr/>
                </a:tc>
                <a:tc>
                  <a:txBody>
                    <a:bodyPr/>
                    <a:lstStyle/>
                    <a:p>
                      <a:r>
                        <a:rPr lang="en-GB" dirty="0"/>
                        <a:t>0.1 K/decade</a:t>
                      </a:r>
                    </a:p>
                  </a:txBody>
                  <a:tcPr/>
                </a:tc>
                <a:extLst>
                  <a:ext uri="{0D108BD9-81ED-4DB2-BD59-A6C34878D82A}">
                    <a16:rowId xmlns:a16="http://schemas.microsoft.com/office/drawing/2014/main" val="470381151"/>
                  </a:ext>
                </a:extLst>
              </a:tr>
            </a:tbl>
          </a:graphicData>
        </a:graphic>
      </p:graphicFrame>
      <p:sp>
        <p:nvSpPr>
          <p:cNvPr id="6" name="TextBox 5">
            <a:extLst>
              <a:ext uri="{FF2B5EF4-FFF2-40B4-BE49-F238E27FC236}">
                <a16:creationId xmlns:a16="http://schemas.microsoft.com/office/drawing/2014/main" id="{592A44F7-2FFC-4830-9372-EA3E9EAC6EAD}"/>
              </a:ext>
            </a:extLst>
          </p:cNvPr>
          <p:cNvSpPr txBox="1"/>
          <p:nvPr/>
        </p:nvSpPr>
        <p:spPr>
          <a:xfrm>
            <a:off x="467544" y="4149080"/>
            <a:ext cx="7992888" cy="1754326"/>
          </a:xfrm>
          <a:prstGeom prst="rect">
            <a:avLst/>
          </a:prstGeom>
        </p:spPr>
        <p:txBody>
          <a:bodyPr vert="horz" lIns="91440" tIns="45720" rIns="91440" bIns="45720" rtlCol="0">
            <a:normAutofit fontScale="92500" lnSpcReduction="10000"/>
          </a:bodyPr>
          <a:lstStyle>
            <a:lvl1pPr marL="342900" indent="-342900">
              <a:spcBef>
                <a:spcPts val="1200"/>
              </a:spcBef>
              <a:spcAft>
                <a:spcPts val="600"/>
              </a:spcAft>
              <a:buFont typeface="Arial" panose="020B0604020202020204" pitchFamily="34" charset="0"/>
              <a:buChar char="•"/>
              <a:defRPr sz="2200" b="1">
                <a:solidFill>
                  <a:srgbClr val="041E5D"/>
                </a:solidFill>
                <a:latin typeface="Calibri" panose="020F0502020204030204" pitchFamily="34" charset="0"/>
              </a:defRPr>
            </a:lvl1pPr>
            <a:lvl2pPr marL="614363" lvl="1" indent="-342900">
              <a:spcBef>
                <a:spcPct val="20000"/>
              </a:spcBef>
              <a:buClr>
                <a:srgbClr val="067EB0"/>
              </a:buClr>
              <a:buSzPct val="100000"/>
              <a:buFont typeface="Arial" panose="020B0604020202020204" pitchFamily="34" charset="0"/>
              <a:buChar char="•"/>
              <a:defRPr sz="2000">
                <a:solidFill>
                  <a:srgbClr val="041E5D"/>
                </a:solidFill>
                <a:latin typeface="Calibri" panose="020F0502020204030204" pitchFamily="34" charset="0"/>
              </a:defRPr>
            </a:lvl2pPr>
            <a:lvl3pPr marL="538163" indent="-228600">
              <a:spcBef>
                <a:spcPct val="20000"/>
              </a:spcBef>
              <a:buClr>
                <a:srgbClr val="B03806"/>
              </a:buClr>
              <a:buSzPct val="80000"/>
              <a:buFont typeface="Wingdings" panose="05000000000000000000" pitchFamily="2" charset="2"/>
              <a:buChar char="v"/>
              <a:defRPr>
                <a:solidFill>
                  <a:srgbClr val="041E5D"/>
                </a:solidFill>
                <a:latin typeface="Calibri" panose="020F0502020204030204" pitchFamily="34" charset="0"/>
              </a:defRPr>
            </a:lvl3pPr>
            <a:lvl4pPr marL="895350" indent="-228600">
              <a:spcBef>
                <a:spcPct val="20000"/>
              </a:spcBef>
              <a:buClr>
                <a:srgbClr val="067EB0"/>
              </a:buClr>
              <a:buFont typeface="Wingdings" panose="05000000000000000000" pitchFamily="2" charset="2"/>
              <a:buChar char="Ø"/>
              <a:defRPr baseline="0">
                <a:solidFill>
                  <a:srgbClr val="041E5D"/>
                </a:solidFill>
                <a:latin typeface="Calibri" panose="020F0502020204030204" pitchFamily="34" charset="0"/>
              </a:defRPr>
            </a:lvl4pPr>
            <a:lvl5pPr marL="1260475" indent="-228600">
              <a:spcBef>
                <a:spcPct val="20000"/>
              </a:spcBef>
              <a:buClr>
                <a:srgbClr val="B03806"/>
              </a:buClr>
              <a:buFont typeface="Wingdings" panose="05000000000000000000" pitchFamily="2" charset="2"/>
              <a:buChar char="ü"/>
              <a:defRPr baseline="0">
                <a:solidFill>
                  <a:srgbClr val="041E5D"/>
                </a:solidFill>
                <a:latin typeface="Calibri" panose="020F0502020204030204" pitchFamily="34" charset="0"/>
              </a:defRPr>
            </a:lvl5pPr>
            <a:lvl6pPr marL="2514600" indent="-228600">
              <a:spcBef>
                <a:spcPct val="20000"/>
              </a:spcBef>
              <a:buClr>
                <a:schemeClr val="tx2"/>
              </a:buClr>
              <a:buFont typeface="Arial" pitchFamily="34" charset="0"/>
              <a:buChar char="•"/>
              <a:defRPr sz="1600"/>
            </a:lvl6pPr>
            <a:lvl7pPr marL="2971800" indent="-228600">
              <a:spcBef>
                <a:spcPct val="20000"/>
              </a:spcBef>
              <a:buClr>
                <a:schemeClr val="tx2"/>
              </a:buClr>
              <a:buFont typeface="Arial" pitchFamily="34" charset="0"/>
              <a:buChar char="•"/>
              <a:defRPr sz="1600"/>
            </a:lvl7pPr>
            <a:lvl8pPr marL="3429000" indent="-228600">
              <a:spcBef>
                <a:spcPct val="20000"/>
              </a:spcBef>
              <a:buClr>
                <a:schemeClr val="tx2"/>
              </a:buClr>
              <a:buFont typeface="Arial" pitchFamily="34" charset="0"/>
              <a:buChar char="•"/>
              <a:defRPr sz="1600"/>
            </a:lvl8pPr>
            <a:lvl9pPr marL="3886200" indent="-228600">
              <a:spcBef>
                <a:spcPct val="20000"/>
              </a:spcBef>
              <a:buClr>
                <a:schemeClr val="tx2"/>
              </a:buClr>
              <a:buFont typeface="Arial" pitchFamily="34" charset="0"/>
              <a:buChar char="•"/>
              <a:defRPr sz="1600"/>
            </a:lvl9pPr>
          </a:lstStyle>
          <a:p>
            <a:r>
              <a:rPr lang="en-GB" sz="1800" dirty="0"/>
              <a:t>Clear preference for high-quality data over spatially-complete fields</a:t>
            </a:r>
          </a:p>
          <a:p>
            <a:r>
              <a:rPr lang="en-GB" sz="1800" dirty="0"/>
              <a:t>Those working on global scales prioritise high temporal resolution and data set length</a:t>
            </a:r>
          </a:p>
          <a:p>
            <a:r>
              <a:rPr lang="en-GB" sz="1800" dirty="0"/>
              <a:t>Those working at local scales prioritise high spatial resolution over high temporal resolution, and high temporal/spatial resolution over data set length</a:t>
            </a:r>
          </a:p>
        </p:txBody>
      </p:sp>
    </p:spTree>
    <p:extLst>
      <p:ext uri="{BB962C8B-B14F-4D97-AF65-F5344CB8AC3E}">
        <p14:creationId xmlns:p14="http://schemas.microsoft.com/office/powerpoint/2010/main" val="67488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EAF07-7C43-4297-94A7-CC1AA43E293F}"/>
              </a:ext>
            </a:extLst>
          </p:cNvPr>
          <p:cNvSpPr>
            <a:spLocks noGrp="1"/>
          </p:cNvSpPr>
          <p:nvPr>
            <p:ph type="title"/>
          </p:nvPr>
        </p:nvSpPr>
        <p:spPr/>
        <p:txBody>
          <a:bodyPr/>
          <a:lstStyle/>
          <a:p>
            <a:r>
              <a:rPr lang="en-GB" dirty="0"/>
              <a:t>Data Format and Metadata</a:t>
            </a:r>
          </a:p>
        </p:txBody>
      </p:sp>
      <p:sp>
        <p:nvSpPr>
          <p:cNvPr id="3" name="Content Placeholder 2">
            <a:extLst>
              <a:ext uri="{FF2B5EF4-FFF2-40B4-BE49-F238E27FC236}">
                <a16:creationId xmlns:a16="http://schemas.microsoft.com/office/drawing/2014/main" id="{E38EF811-D20A-4E4B-9EB7-2C33F157EEBC}"/>
              </a:ext>
            </a:extLst>
          </p:cNvPr>
          <p:cNvSpPr>
            <a:spLocks noGrp="1"/>
          </p:cNvSpPr>
          <p:nvPr>
            <p:ph idx="1"/>
          </p:nvPr>
        </p:nvSpPr>
        <p:spPr/>
        <p:txBody>
          <a:bodyPr vert="horz" lIns="91440" tIns="45720" rIns="91440" bIns="45720" rtlCol="0" anchor="t">
            <a:normAutofit/>
          </a:bodyPr>
          <a:lstStyle/>
          <a:p>
            <a:pPr marL="342900" indent="-342900">
              <a:buFont typeface="Arial" panose="020B0604020202020204" pitchFamily="34" charset="0"/>
              <a:buChar char="•"/>
            </a:pPr>
            <a:r>
              <a:rPr lang="en-GB" dirty="0">
                <a:latin typeface="Calibri"/>
                <a:cs typeface="Calibri"/>
              </a:rPr>
              <a:t>Clear requirements to provide L2 and L3c data.</a:t>
            </a:r>
          </a:p>
          <a:p>
            <a:pPr marL="342900" indent="-342900">
              <a:buFont typeface="Arial" panose="020B0604020202020204" pitchFamily="34" charset="0"/>
              <a:buChar char="•"/>
            </a:pPr>
            <a:r>
              <a:rPr lang="en-GB" dirty="0"/>
              <a:t>Provide data in standard CCI format (</a:t>
            </a:r>
            <a:r>
              <a:rPr lang="en-GB" dirty="0" err="1"/>
              <a:t>NetCDF</a:t>
            </a:r>
            <a:r>
              <a:rPr lang="en-GB" dirty="0"/>
              <a:t>)</a:t>
            </a:r>
            <a:endParaRPr lang="en-GB" dirty="0">
              <a:cs typeface="Calibri"/>
            </a:endParaRPr>
          </a:p>
          <a:p>
            <a:pPr marL="342900" lvl="0" indent="-342900">
              <a:buFont typeface="Arial" panose="020B0604020202020204" pitchFamily="34" charset="0"/>
              <a:buChar char="•"/>
            </a:pPr>
            <a:r>
              <a:rPr lang="en-GB" dirty="0"/>
              <a:t>QC flags (priority order): </a:t>
            </a:r>
          </a:p>
          <a:p>
            <a:pPr marL="614045" lvl="1" indent="-342900">
              <a:buFont typeface="Arial" panose="020B0604020202020204" pitchFamily="34" charset="0"/>
              <a:buChar char="•"/>
            </a:pPr>
            <a:r>
              <a:rPr lang="en-GB" dirty="0"/>
              <a:t>Day / night</a:t>
            </a:r>
            <a:endParaRPr lang="en-US" dirty="0">
              <a:cs typeface="Calibri" panose="020F0502020204030204" pitchFamily="34" charset="0"/>
            </a:endParaRPr>
          </a:p>
          <a:p>
            <a:pPr marL="614045" lvl="1" indent="-342900">
              <a:buFont typeface="Arial" panose="020B0604020202020204" pitchFamily="34" charset="0"/>
              <a:buChar char="•"/>
            </a:pPr>
            <a:r>
              <a:rPr lang="en-GB" dirty="0">
                <a:latin typeface="Calibri"/>
                <a:cs typeface="Calibri"/>
              </a:rPr>
              <a:t>Summary cloud</a:t>
            </a:r>
            <a:endParaRPr lang="en-US" dirty="0">
              <a:latin typeface="Calibri"/>
              <a:cs typeface="Calibri"/>
            </a:endParaRPr>
          </a:p>
          <a:p>
            <a:pPr marL="614045" lvl="1" indent="-342900">
              <a:buFont typeface="Arial" panose="020B0604020202020204" pitchFamily="34" charset="0"/>
              <a:buChar char="•"/>
            </a:pPr>
            <a:r>
              <a:rPr lang="en-GB" dirty="0">
                <a:latin typeface="Calibri"/>
                <a:cs typeface="Calibri"/>
              </a:rPr>
              <a:t>Summary confidence</a:t>
            </a:r>
            <a:endParaRPr lang="en-US" dirty="0">
              <a:latin typeface="Calibri"/>
              <a:cs typeface="Calibri"/>
            </a:endParaRPr>
          </a:p>
          <a:p>
            <a:pPr marL="614045" lvl="1" indent="-342900">
              <a:buFont typeface="Arial" panose="020B0604020202020204" pitchFamily="34" charset="0"/>
              <a:buChar char="•"/>
            </a:pPr>
            <a:r>
              <a:rPr lang="en-GB" dirty="0">
                <a:latin typeface="Calibri"/>
                <a:cs typeface="Calibri"/>
              </a:rPr>
              <a:t>Land</a:t>
            </a:r>
            <a:endParaRPr lang="en-US" dirty="0">
              <a:latin typeface="Calibri"/>
              <a:cs typeface="Calibri"/>
            </a:endParaRPr>
          </a:p>
          <a:p>
            <a:pPr marL="614045" lvl="1" indent="-342900">
              <a:buFont typeface="Arial" panose="020B0604020202020204" pitchFamily="34" charset="0"/>
              <a:buChar char="•"/>
            </a:pPr>
            <a:r>
              <a:rPr lang="en-GB" dirty="0">
                <a:latin typeface="Calibri"/>
                <a:cs typeface="Calibri"/>
              </a:rPr>
              <a:t>Aerosol</a:t>
            </a:r>
            <a:endParaRPr lang="en-US" dirty="0">
              <a:latin typeface="Calibri"/>
              <a:cs typeface="Calibri"/>
            </a:endParaRPr>
          </a:p>
          <a:p>
            <a:pPr marL="614045" lvl="1" indent="-342900">
              <a:buFont typeface="Arial" panose="020B0604020202020204" pitchFamily="34" charset="0"/>
              <a:buChar char="•"/>
            </a:pPr>
            <a:r>
              <a:rPr lang="en-GB" dirty="0"/>
              <a:t>Water body</a:t>
            </a:r>
            <a:endParaRPr lang="en-GB" dirty="0">
              <a:cs typeface="Calibri" panose="020F0502020204030204" pitchFamily="34" charset="0"/>
            </a:endParaRPr>
          </a:p>
          <a:p>
            <a:pPr marL="614045" lvl="1" indent="-342900">
              <a:buFont typeface="Arial,Sans-Serif" panose="020B0604020202020204" pitchFamily="34" charset="0"/>
              <a:buChar char="•"/>
            </a:pPr>
            <a:r>
              <a:rPr lang="en-GB">
                <a:latin typeface="Calibri"/>
                <a:cs typeface="Calibri"/>
              </a:rPr>
              <a:t>Snow/ice</a:t>
            </a:r>
          </a:p>
          <a:p>
            <a:pPr marL="342900" lvl="0" indent="-342900">
              <a:buFont typeface="Arial" panose="020B0604020202020204" pitchFamily="34" charset="0"/>
              <a:buChar char="•"/>
            </a:pPr>
            <a:r>
              <a:rPr lang="en-GB" dirty="0">
                <a:latin typeface="Calibri"/>
                <a:cs typeface="Calibri"/>
              </a:rPr>
              <a:t>Requirement for quality information (e.g. best quality, bad data, worst quality, low quality, etc) at both the pixel and file level</a:t>
            </a:r>
          </a:p>
          <a:p>
            <a:pPr marL="342900" lvl="0" indent="-342900">
              <a:buFont typeface="Arial" panose="020B0604020202020204" pitchFamily="34" charset="0"/>
              <a:buChar char="•"/>
            </a:pPr>
            <a:endParaRPr lang="en-GB" dirty="0"/>
          </a:p>
        </p:txBody>
      </p:sp>
    </p:spTree>
    <p:extLst>
      <p:ext uri="{BB962C8B-B14F-4D97-AF65-F5344CB8AC3E}">
        <p14:creationId xmlns:p14="http://schemas.microsoft.com/office/powerpoint/2010/main" val="2728205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A42E2-73C1-49A4-A259-F1AE97E7E2BF}"/>
              </a:ext>
            </a:extLst>
          </p:cNvPr>
          <p:cNvSpPr>
            <a:spLocks noGrp="1"/>
          </p:cNvSpPr>
          <p:nvPr>
            <p:ph type="title"/>
          </p:nvPr>
        </p:nvSpPr>
        <p:spPr/>
        <p:txBody>
          <a:bodyPr/>
          <a:lstStyle/>
          <a:p>
            <a:r>
              <a:rPr lang="en-GB" dirty="0"/>
              <a:t>Error and Uncertainty</a:t>
            </a:r>
          </a:p>
        </p:txBody>
      </p:sp>
      <p:sp>
        <p:nvSpPr>
          <p:cNvPr id="3" name="Content Placeholder 2">
            <a:extLst>
              <a:ext uri="{FF2B5EF4-FFF2-40B4-BE49-F238E27FC236}">
                <a16:creationId xmlns:a16="http://schemas.microsoft.com/office/drawing/2014/main" id="{735DC858-3E57-4418-B127-5349304A227D}"/>
              </a:ext>
            </a:extLst>
          </p:cNvPr>
          <p:cNvSpPr>
            <a:spLocks noGrp="1"/>
          </p:cNvSpPr>
          <p:nvPr>
            <p:ph idx="1"/>
          </p:nvPr>
        </p:nvSpPr>
        <p:spPr>
          <a:xfrm>
            <a:off x="251520" y="836712"/>
            <a:ext cx="8352928" cy="2232247"/>
          </a:xfrm>
        </p:spPr>
        <p:txBody>
          <a:bodyPr>
            <a:normAutofit fontScale="85000" lnSpcReduction="20000"/>
          </a:bodyPr>
          <a:lstStyle/>
          <a:p>
            <a:pPr marL="342900" indent="-342900">
              <a:buFont typeface="Arial" panose="020B0604020202020204" pitchFamily="34" charset="0"/>
              <a:buChar char="•"/>
            </a:pPr>
            <a:r>
              <a:rPr lang="en-GB" dirty="0"/>
              <a:t>Survey suggested that many users – but not all - are using uncertainty information.  </a:t>
            </a:r>
          </a:p>
          <a:p>
            <a:pPr marL="342900" indent="-342900">
              <a:buFont typeface="Arial" panose="020B0604020202020204" pitchFamily="34" charset="0"/>
              <a:buChar char="•"/>
            </a:pPr>
            <a:r>
              <a:rPr lang="en-GB" dirty="0"/>
              <a:t>Most respondents wanted uncertainty components (uncertainties partitioned by correlation properties).  Most of these would make use of the total uncertainty alongside other components</a:t>
            </a:r>
          </a:p>
          <a:p>
            <a:pPr marL="342900" indent="-342900">
              <a:buFont typeface="Arial" panose="020B0604020202020204" pitchFamily="34" charset="0"/>
              <a:buChar char="•"/>
            </a:pPr>
            <a:r>
              <a:rPr lang="en-GB" dirty="0"/>
              <a:t>Requirement for clear documentation on uncertainties, including descriptions of the data, how to use them and worked examples.   </a:t>
            </a:r>
          </a:p>
        </p:txBody>
      </p:sp>
      <p:pic>
        <p:nvPicPr>
          <p:cNvPr id="5" name="Picture 4">
            <a:extLst>
              <a:ext uri="{FF2B5EF4-FFF2-40B4-BE49-F238E27FC236}">
                <a16:creationId xmlns:a16="http://schemas.microsoft.com/office/drawing/2014/main" id="{9462F426-50E6-4000-A43F-D956C4233600}"/>
              </a:ext>
            </a:extLst>
          </p:cNvPr>
          <p:cNvPicPr/>
          <p:nvPr/>
        </p:nvPicPr>
        <p:blipFill rotWithShape="1">
          <a:blip r:embed="rId2">
            <a:extLst>
              <a:ext uri="{28A0092B-C50C-407E-A947-70E740481C1C}">
                <a14:useLocalDpi xmlns:a14="http://schemas.microsoft.com/office/drawing/2010/main" val="0"/>
              </a:ext>
            </a:extLst>
          </a:blip>
          <a:srcRect t="14950"/>
          <a:stretch/>
        </p:blipFill>
        <p:spPr>
          <a:xfrm>
            <a:off x="3059832" y="3140968"/>
            <a:ext cx="5876925" cy="3277116"/>
          </a:xfrm>
          <a:prstGeom prst="rect">
            <a:avLst/>
          </a:prstGeom>
          <a:ln>
            <a:solidFill>
              <a:schemeClr val="tx1"/>
            </a:solidFill>
          </a:ln>
        </p:spPr>
      </p:pic>
      <p:sp>
        <p:nvSpPr>
          <p:cNvPr id="6" name="TextBox 5">
            <a:extLst>
              <a:ext uri="{FF2B5EF4-FFF2-40B4-BE49-F238E27FC236}">
                <a16:creationId xmlns:a16="http://schemas.microsoft.com/office/drawing/2014/main" id="{2B820F1B-359C-42B3-A994-1FC95DC834B4}"/>
              </a:ext>
            </a:extLst>
          </p:cNvPr>
          <p:cNvSpPr txBox="1"/>
          <p:nvPr/>
        </p:nvSpPr>
        <p:spPr>
          <a:xfrm>
            <a:off x="359538" y="3763863"/>
            <a:ext cx="2664296" cy="2031325"/>
          </a:xfrm>
          <a:prstGeom prst="rect">
            <a:avLst/>
          </a:prstGeom>
          <a:noFill/>
        </p:spPr>
        <p:txBody>
          <a:bodyPr wrap="square" rtlCol="0">
            <a:spAutoFit/>
          </a:bodyPr>
          <a:lstStyle/>
          <a:p>
            <a:pPr algn="r"/>
            <a:r>
              <a:rPr lang="en-GB" dirty="0"/>
              <a:t>Intended use of uncertainty data separated by the requirement for total uncertainty budget only, and the provision of uncertainty components</a:t>
            </a:r>
          </a:p>
        </p:txBody>
      </p:sp>
    </p:spTree>
    <p:extLst>
      <p:ext uri="{BB962C8B-B14F-4D97-AF65-F5344CB8AC3E}">
        <p14:creationId xmlns:p14="http://schemas.microsoft.com/office/powerpoint/2010/main" val="3837052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4674F-D104-4CCB-A968-0EC4D8D28C7B}"/>
              </a:ext>
            </a:extLst>
          </p:cNvPr>
          <p:cNvSpPr>
            <a:spLocks noGrp="1"/>
          </p:cNvSpPr>
          <p:nvPr>
            <p:ph type="title"/>
          </p:nvPr>
        </p:nvSpPr>
        <p:spPr/>
        <p:txBody>
          <a:bodyPr/>
          <a:lstStyle/>
          <a:p>
            <a:r>
              <a:rPr lang="en-GB" dirty="0"/>
              <a:t>Validation and </a:t>
            </a:r>
            <a:r>
              <a:rPr lang="en-GB" dirty="0" err="1"/>
              <a:t>Intercomparison</a:t>
            </a:r>
            <a:endParaRPr lang="en-GB" dirty="0"/>
          </a:p>
        </p:txBody>
      </p:sp>
      <p:sp>
        <p:nvSpPr>
          <p:cNvPr id="3" name="Content Placeholder 2">
            <a:extLst>
              <a:ext uri="{FF2B5EF4-FFF2-40B4-BE49-F238E27FC236}">
                <a16:creationId xmlns:a16="http://schemas.microsoft.com/office/drawing/2014/main" id="{23404F6A-7390-4062-BF1C-CB82E5731935}"/>
              </a:ext>
            </a:extLst>
          </p:cNvPr>
          <p:cNvSpPr>
            <a:spLocks noGrp="1"/>
          </p:cNvSpPr>
          <p:nvPr>
            <p:ph idx="1"/>
          </p:nvPr>
        </p:nvSpPr>
        <p:spPr>
          <a:xfrm>
            <a:off x="251520" y="908720"/>
            <a:ext cx="8352928" cy="2520279"/>
          </a:xfrm>
        </p:spPr>
        <p:txBody>
          <a:bodyPr>
            <a:normAutofit/>
          </a:bodyPr>
          <a:lstStyle/>
          <a:p>
            <a:r>
              <a:rPr lang="en-GB" dirty="0"/>
              <a:t>Vast majority of respondents make use of validation and inter-comparison results provided with data sets.</a:t>
            </a:r>
          </a:p>
          <a:p>
            <a:r>
              <a:rPr lang="en-GB" dirty="0"/>
              <a:t>Requirement for information on how to use the data and sometimes more information (e.g. difficulty in interpreting L3 data with temporal averaging and local overpass time is not present).</a:t>
            </a:r>
          </a:p>
        </p:txBody>
      </p:sp>
      <p:pic>
        <p:nvPicPr>
          <p:cNvPr id="12289" name="Picture 405">
            <a:extLst>
              <a:ext uri="{FF2B5EF4-FFF2-40B4-BE49-F238E27FC236}">
                <a16:creationId xmlns:a16="http://schemas.microsoft.com/office/drawing/2014/main" id="{47DD72A0-5347-42CA-9940-8518A397C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473" y="3476625"/>
            <a:ext cx="3000375" cy="27717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11A8904-0B3B-4879-B6C0-A528ECE11732}"/>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8">
            <a:extLst>
              <a:ext uri="{FF2B5EF4-FFF2-40B4-BE49-F238E27FC236}">
                <a16:creationId xmlns:a16="http://schemas.microsoft.com/office/drawing/2014/main" id="{D7142BD2-6262-4D4E-BFC0-A68C4BB3CE5C}"/>
              </a:ext>
            </a:extLst>
          </p:cNvPr>
          <p:cNvSpPr>
            <a:spLocks noChangeArrowheads="1"/>
          </p:cNvSpPr>
          <p:nvPr/>
        </p:nvSpPr>
        <p:spPr bwMode="auto">
          <a:xfrm>
            <a:off x="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1" name="Picture 10">
            <a:extLst>
              <a:ext uri="{FF2B5EF4-FFF2-40B4-BE49-F238E27FC236}">
                <a16:creationId xmlns:a16="http://schemas.microsoft.com/office/drawing/2014/main" id="{56467927-02D5-44AE-BCE5-96E0BA8A047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72790" y="3171032"/>
            <a:ext cx="5871210" cy="3096895"/>
          </a:xfrm>
          <a:prstGeom prst="rect">
            <a:avLst/>
          </a:prstGeom>
          <a:noFill/>
        </p:spPr>
      </p:pic>
    </p:spTree>
    <p:extLst>
      <p:ext uri="{BB962C8B-B14F-4D97-AF65-F5344CB8AC3E}">
        <p14:creationId xmlns:p14="http://schemas.microsoft.com/office/powerpoint/2010/main" val="1723181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FDE88-E905-440C-B9BA-60F7295A0861}"/>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B2EC4545-0935-4359-8733-2DE34A6CDDF5}"/>
              </a:ext>
            </a:extLst>
          </p:cNvPr>
          <p:cNvSpPr>
            <a:spLocks noGrp="1"/>
          </p:cNvSpPr>
          <p:nvPr>
            <p:ph idx="1"/>
          </p:nvPr>
        </p:nvSpPr>
        <p:spPr/>
        <p:txBody>
          <a:bodyPr>
            <a:normAutofit lnSpcReduction="10000"/>
          </a:bodyPr>
          <a:lstStyle/>
          <a:p>
            <a:r>
              <a:rPr lang="en-GB" dirty="0"/>
              <a:t>The CCI projects have a very clear path to product development.</a:t>
            </a:r>
          </a:p>
          <a:p>
            <a:r>
              <a:rPr lang="en-GB" dirty="0"/>
              <a:t>A User Requirements Document (URD) is drafted early in the project.</a:t>
            </a:r>
          </a:p>
          <a:p>
            <a:r>
              <a:rPr lang="en-GB" dirty="0"/>
              <a:t>The aim of this document is to provide requirements for the development of the products in the CCI project.</a:t>
            </a:r>
          </a:p>
          <a:p>
            <a:r>
              <a:rPr lang="en-GB" dirty="0"/>
              <a:t>The URD is used to inform the Product Requirements Document (PRD), which are the basis of all the CCI products.</a:t>
            </a:r>
          </a:p>
          <a:p>
            <a:r>
              <a:rPr lang="en-GB" dirty="0"/>
              <a:t>In LST_cci, the URD was drafted in Autumn 2018 and released to the public in early 2019.  It can be found here:</a:t>
            </a:r>
          </a:p>
          <a:p>
            <a:pPr algn="ctr"/>
            <a:r>
              <a:rPr lang="en-GB" dirty="0">
                <a:solidFill>
                  <a:srgbClr val="FF0000"/>
                </a:solidFill>
                <a:hlinkClick r:id="rId2">
                  <a:extLst>
                    <a:ext uri="{A12FA001-AC4F-418D-AE19-62706E023703}">
                      <ahyp:hlinkClr xmlns="" xmlns:ahyp="http://schemas.microsoft.com/office/drawing/2018/hyperlinkcolor" val="tx"/>
                    </a:ext>
                  </a:extLst>
                </a:hlinkClick>
              </a:rPr>
              <a:t>http://cci.esa.int/sites/default/files/LST-CCI-D1.1-URD%20-%20i1r1%20-%20User%20Requirement%20Document.pdf</a:t>
            </a:r>
            <a:endParaRPr lang="en-GB" dirty="0">
              <a:solidFill>
                <a:srgbClr val="FF0000"/>
              </a:solidFill>
            </a:endParaRPr>
          </a:p>
          <a:p>
            <a:pPr algn="ctr"/>
            <a:r>
              <a:rPr lang="en-GB" dirty="0">
                <a:solidFill>
                  <a:srgbClr val="002060"/>
                </a:solidFill>
              </a:rPr>
              <a:t>(or navigate </a:t>
            </a:r>
            <a:r>
              <a:rPr lang="en-GB" dirty="0">
                <a:solidFill>
                  <a:srgbClr val="002060"/>
                </a:solidFill>
                <a:hlinkClick r:id="rId3">
                  <a:extLst>
                    <a:ext uri="{A12FA001-AC4F-418D-AE19-62706E023703}">
                      <ahyp:hlinkClr xmlns="" xmlns:ahyp="http://schemas.microsoft.com/office/drawing/2018/hyperlinkcolor" val="tx"/>
                    </a:ext>
                  </a:extLst>
                </a:hlinkClick>
              </a:rPr>
              <a:t>http://cci.esa.int/lst</a:t>
            </a:r>
            <a:r>
              <a:rPr lang="en-GB" dirty="0">
                <a:solidFill>
                  <a:srgbClr val="002060"/>
                </a:solidFill>
              </a:rPr>
              <a:t> -&gt; Resources, data and documents)</a:t>
            </a:r>
          </a:p>
          <a:p>
            <a:pPr algn="ctr"/>
            <a:endParaRPr lang="en-GB" dirty="0">
              <a:solidFill>
                <a:srgbClr val="FF0000"/>
              </a:solidFill>
            </a:endParaRPr>
          </a:p>
        </p:txBody>
      </p:sp>
    </p:spTree>
    <p:extLst>
      <p:ext uri="{BB962C8B-B14F-4D97-AF65-F5344CB8AC3E}">
        <p14:creationId xmlns:p14="http://schemas.microsoft.com/office/powerpoint/2010/main" val="3464705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53810-A571-4AD1-BB4F-CF640D075A4F}"/>
              </a:ext>
            </a:extLst>
          </p:cNvPr>
          <p:cNvSpPr>
            <a:spLocks noGrp="1"/>
          </p:cNvSpPr>
          <p:nvPr>
            <p:ph type="title"/>
          </p:nvPr>
        </p:nvSpPr>
        <p:spPr/>
        <p:txBody>
          <a:bodyPr/>
          <a:lstStyle/>
          <a:p>
            <a:r>
              <a:rPr lang="en-GB" dirty="0"/>
              <a:t>Clouds</a:t>
            </a:r>
          </a:p>
        </p:txBody>
      </p:sp>
      <p:sp>
        <p:nvSpPr>
          <p:cNvPr id="3" name="Content Placeholder 2">
            <a:extLst>
              <a:ext uri="{FF2B5EF4-FFF2-40B4-BE49-F238E27FC236}">
                <a16:creationId xmlns:a16="http://schemas.microsoft.com/office/drawing/2014/main" id="{938ABD99-F74A-48CD-AF2B-FC665E0E08A6}"/>
              </a:ext>
            </a:extLst>
          </p:cNvPr>
          <p:cNvSpPr>
            <a:spLocks noGrp="1"/>
          </p:cNvSpPr>
          <p:nvPr>
            <p:ph idx="1"/>
          </p:nvPr>
        </p:nvSpPr>
        <p:spPr>
          <a:xfrm>
            <a:off x="5004048" y="908721"/>
            <a:ext cx="3600400" cy="2592288"/>
          </a:xfrm>
        </p:spPr>
        <p:txBody>
          <a:bodyPr/>
          <a:lstStyle/>
          <a:p>
            <a:r>
              <a:rPr lang="en-GB" dirty="0"/>
              <a:t>Requirement for both binary cloud mask and probabilistic information</a:t>
            </a:r>
          </a:p>
          <a:p>
            <a:r>
              <a:rPr lang="en-GB" dirty="0"/>
              <a:t>Descriptions and worked examples required to use clear-sky probabilities</a:t>
            </a:r>
          </a:p>
        </p:txBody>
      </p:sp>
      <p:graphicFrame>
        <p:nvGraphicFramePr>
          <p:cNvPr id="4" name="Chart 3">
            <a:extLst>
              <a:ext uri="{FF2B5EF4-FFF2-40B4-BE49-F238E27FC236}">
                <a16:creationId xmlns:a16="http://schemas.microsoft.com/office/drawing/2014/main" id="{98E1615F-4DFC-495F-95BC-E1A9466F33D2}"/>
              </a:ext>
            </a:extLst>
          </p:cNvPr>
          <p:cNvGraphicFramePr/>
          <p:nvPr>
            <p:extLst>
              <p:ext uri="{D42A27DB-BD31-4B8C-83A1-F6EECF244321}">
                <p14:modId xmlns:p14="http://schemas.microsoft.com/office/powerpoint/2010/main" val="3602809528"/>
              </p:ext>
            </p:extLst>
          </p:nvPr>
        </p:nvGraphicFramePr>
        <p:xfrm>
          <a:off x="251520" y="656610"/>
          <a:ext cx="4680520" cy="3042285"/>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0251240E-7C91-42CA-8DE1-E882634129EB}"/>
              </a:ext>
            </a:extLst>
          </p:cNvPr>
          <p:cNvPicPr/>
          <p:nvPr/>
        </p:nvPicPr>
        <p:blipFill>
          <a:blip r:embed="rId3">
            <a:extLst>
              <a:ext uri="{28A0092B-C50C-407E-A947-70E740481C1C}">
                <a14:useLocalDpi xmlns:a14="http://schemas.microsoft.com/office/drawing/2010/main" val="0"/>
              </a:ext>
            </a:extLst>
          </a:blip>
          <a:stretch>
            <a:fillRect/>
          </a:stretch>
        </p:blipFill>
        <p:spPr>
          <a:xfrm>
            <a:off x="179512" y="3679558"/>
            <a:ext cx="5871210" cy="3042285"/>
          </a:xfrm>
          <a:prstGeom prst="rect">
            <a:avLst/>
          </a:prstGeom>
        </p:spPr>
      </p:pic>
      <p:sp>
        <p:nvSpPr>
          <p:cNvPr id="6" name="TextBox 5">
            <a:extLst>
              <a:ext uri="{FF2B5EF4-FFF2-40B4-BE49-F238E27FC236}">
                <a16:creationId xmlns:a16="http://schemas.microsoft.com/office/drawing/2014/main" id="{1C745848-9EB7-4217-9D9D-F757D2394817}"/>
              </a:ext>
            </a:extLst>
          </p:cNvPr>
          <p:cNvSpPr txBox="1"/>
          <p:nvPr/>
        </p:nvSpPr>
        <p:spPr>
          <a:xfrm>
            <a:off x="6660232" y="3827931"/>
            <a:ext cx="2088232" cy="2031325"/>
          </a:xfrm>
          <a:prstGeom prst="rect">
            <a:avLst/>
          </a:prstGeom>
          <a:noFill/>
        </p:spPr>
        <p:txBody>
          <a:bodyPr wrap="square" rtlCol="0">
            <a:spAutoFit/>
          </a:bodyPr>
          <a:lstStyle/>
          <a:p>
            <a:r>
              <a:rPr lang="en-GB" i="1" dirty="0"/>
              <a:t>80%, 90% and 95% were the most popular probabilistic thresholds suggested in the survey.</a:t>
            </a:r>
          </a:p>
        </p:txBody>
      </p:sp>
    </p:spTree>
    <p:extLst>
      <p:ext uri="{BB962C8B-B14F-4D97-AF65-F5344CB8AC3E}">
        <p14:creationId xmlns:p14="http://schemas.microsoft.com/office/powerpoint/2010/main" val="1477646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B534CC-AF42-44EB-85DB-247B5A369DAC}"/>
              </a:ext>
            </a:extLst>
          </p:cNvPr>
          <p:cNvSpPr>
            <a:spLocks noGrp="1"/>
          </p:cNvSpPr>
          <p:nvPr>
            <p:ph idx="1"/>
          </p:nvPr>
        </p:nvSpPr>
        <p:spPr>
          <a:xfrm>
            <a:off x="252000" y="1052736"/>
            <a:ext cx="8640000" cy="5256584"/>
          </a:xfrm>
        </p:spPr>
        <p:txBody>
          <a:bodyPr>
            <a:normAutofit/>
          </a:bodyPr>
          <a:lstStyle/>
          <a:p>
            <a:r>
              <a:rPr lang="en-GB" dirty="0"/>
              <a:t>Online survey a good way to review user requirements</a:t>
            </a:r>
          </a:p>
          <a:p>
            <a:pPr lvl="1"/>
            <a:r>
              <a:rPr lang="en-GB" dirty="0"/>
              <a:t>High numbers, global reach</a:t>
            </a:r>
          </a:p>
          <a:p>
            <a:pPr lvl="1"/>
            <a:r>
              <a:rPr lang="en-GB" dirty="0"/>
              <a:t>Quantitative way to define user requirements with clear traceability</a:t>
            </a:r>
          </a:p>
          <a:p>
            <a:r>
              <a:rPr lang="en-GB" dirty="0" smtClean="0"/>
              <a:t>Some </a:t>
            </a:r>
            <a:r>
              <a:rPr lang="en-GB" dirty="0"/>
              <a:t>users might not know exactly what they require, e.g. accuracy, but the ensemble of answers is likely to give a good indication.</a:t>
            </a:r>
          </a:p>
          <a:p>
            <a:r>
              <a:rPr lang="en-GB" dirty="0"/>
              <a:t>Users require short-</a:t>
            </a:r>
            <a:r>
              <a:rPr lang="en-GB" dirty="0" err="1"/>
              <a:t>ish</a:t>
            </a:r>
            <a:r>
              <a:rPr lang="en-GB" dirty="0"/>
              <a:t> surveys, ideally &lt;15 mins, ~30 mins is probably too long (LST_cci survey was about this length).</a:t>
            </a:r>
          </a:p>
          <a:p>
            <a:r>
              <a:rPr lang="en-GB" dirty="0"/>
              <a:t>A online survey is quite restrictive in some ways, therefore it is useful to combine survey results with other approaches to requirements gathering, such as discussions with </a:t>
            </a:r>
            <a:r>
              <a:rPr lang="en-GB" dirty="0" smtClean="0"/>
              <a:t>users.</a:t>
            </a:r>
            <a:endParaRPr lang="en-GB" dirty="0"/>
          </a:p>
          <a:p>
            <a:endParaRPr lang="en-GB" dirty="0"/>
          </a:p>
        </p:txBody>
      </p:sp>
      <p:sp>
        <p:nvSpPr>
          <p:cNvPr id="3" name="Title 2">
            <a:extLst>
              <a:ext uri="{FF2B5EF4-FFF2-40B4-BE49-F238E27FC236}">
                <a16:creationId xmlns:a16="http://schemas.microsoft.com/office/drawing/2014/main" id="{17B0CE6C-C726-4F04-9129-E40A6EA1140E}"/>
              </a:ext>
            </a:extLst>
          </p:cNvPr>
          <p:cNvSpPr>
            <a:spLocks noGrp="1"/>
          </p:cNvSpPr>
          <p:nvPr>
            <p:ph type="title"/>
          </p:nvPr>
        </p:nvSpPr>
        <p:spPr>
          <a:xfrm>
            <a:off x="-252536" y="44624"/>
            <a:ext cx="7043980" cy="576000"/>
          </a:xfrm>
        </p:spPr>
        <p:txBody>
          <a:bodyPr/>
          <a:lstStyle/>
          <a:p>
            <a:r>
              <a:rPr lang="en-GB" dirty="0"/>
              <a:t>Reflections</a:t>
            </a:r>
          </a:p>
        </p:txBody>
      </p:sp>
    </p:spTree>
    <p:extLst>
      <p:ext uri="{BB962C8B-B14F-4D97-AF65-F5344CB8AC3E}">
        <p14:creationId xmlns:p14="http://schemas.microsoft.com/office/powerpoint/2010/main" val="630517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92EF-9023-4DCD-9699-2E24AAF140F9}"/>
              </a:ext>
            </a:extLst>
          </p:cNvPr>
          <p:cNvSpPr>
            <a:spLocks noGrp="1"/>
          </p:cNvSpPr>
          <p:nvPr>
            <p:ph type="title"/>
          </p:nvPr>
        </p:nvSpPr>
        <p:spPr/>
        <p:txBody>
          <a:bodyPr/>
          <a:lstStyle/>
          <a:p>
            <a:r>
              <a:rPr lang="en-GB" dirty="0"/>
              <a:t>Breakout Questions</a:t>
            </a:r>
          </a:p>
        </p:txBody>
      </p:sp>
      <p:sp>
        <p:nvSpPr>
          <p:cNvPr id="3" name="Content Placeholder 2">
            <a:extLst>
              <a:ext uri="{FF2B5EF4-FFF2-40B4-BE49-F238E27FC236}">
                <a16:creationId xmlns:a16="http://schemas.microsoft.com/office/drawing/2014/main" id="{D35A3E29-E6FA-4B98-92B2-6E3F86568F4D}"/>
              </a:ext>
            </a:extLst>
          </p:cNvPr>
          <p:cNvSpPr>
            <a:spLocks noGrp="1"/>
          </p:cNvSpPr>
          <p:nvPr>
            <p:ph idx="1"/>
          </p:nvPr>
        </p:nvSpPr>
        <p:spPr/>
        <p:txBody>
          <a:bodyPr vert="horz" lIns="91440" tIns="45720" rIns="91440" bIns="45720" rtlCol="0" anchor="t">
            <a:normAutofit fontScale="92500" lnSpcReduction="10000"/>
          </a:bodyPr>
          <a:lstStyle/>
          <a:p>
            <a:pPr marL="342900" indent="-342900">
              <a:buChar char="•"/>
            </a:pPr>
            <a:r>
              <a:rPr lang="en-GB" dirty="0">
                <a:latin typeface="Calibri"/>
                <a:cs typeface="Calibri"/>
              </a:rPr>
              <a:t>What requirements did we miss in our requirements gathering exercise? </a:t>
            </a:r>
            <a:r>
              <a:rPr lang="en-GB" sz="1600" dirty="0">
                <a:latin typeface="Calibri"/>
                <a:cs typeface="Calibri"/>
              </a:rPr>
              <a:t>(Most are covered in this presentation, but also see complete list of requirements at the end of this presentation)</a:t>
            </a:r>
          </a:p>
          <a:p>
            <a:pPr marL="342900" lvl="0" indent="-342900">
              <a:buFont typeface="Arial" panose="020B0604020202020204" pitchFamily="34" charset="0"/>
              <a:buChar char="•"/>
            </a:pPr>
            <a:r>
              <a:rPr lang="en-GB" dirty="0"/>
              <a:t>What spatial resolution is required for different applications?  How useful is a 0.01 </a:t>
            </a:r>
            <a:r>
              <a:rPr lang="en-GB" dirty="0" err="1"/>
              <a:t>deg</a:t>
            </a:r>
            <a:r>
              <a:rPr lang="en-GB" dirty="0"/>
              <a:t> global product, given the huge data volumes involved?</a:t>
            </a:r>
          </a:p>
          <a:p>
            <a:pPr marL="342900" lvl="0" indent="-342900">
              <a:buFont typeface="Arial" panose="020B0604020202020204" pitchFamily="34" charset="0"/>
              <a:buChar char="•"/>
            </a:pPr>
            <a:r>
              <a:rPr lang="en-GB" dirty="0"/>
              <a:t>Are you using the beta LST_cci data sets?  If so, do you have any feedback?  If a previous user of GlobTemperature data, are you finding it easy to adapt to the different CCI format?</a:t>
            </a:r>
          </a:p>
          <a:p>
            <a:pPr marL="342900" lvl="0" indent="-342900">
              <a:buFont typeface="Arial" panose="020B0604020202020204" pitchFamily="34" charset="0"/>
              <a:buChar char="•"/>
            </a:pPr>
            <a:r>
              <a:rPr lang="en-GB" dirty="0"/>
              <a:t>CCI does not provide an operational service and the climate data records (CDRs) are typically fixed-length data sets.  If LST_cci data can be made available in more ‘real time’, what timeliness of data would you ideally require?</a:t>
            </a:r>
          </a:p>
          <a:p>
            <a:pPr marL="342900" lvl="0" indent="-342900">
              <a:buFont typeface="Arial" panose="020B0604020202020204" pitchFamily="34" charset="0"/>
              <a:buChar char="•"/>
            </a:pPr>
            <a:r>
              <a:rPr lang="en-GB" dirty="0"/>
              <a:t>Is there any requirement for component LSTs in gridded data sets?  For example, providing the average LSTs for each primary surface type (e.g. grassland, deciduous forest, etc) within each grid cell?</a:t>
            </a:r>
          </a:p>
          <a:p>
            <a:pPr marL="342900" lvl="0" indent="-342900">
              <a:buFont typeface="Arial" panose="020B0604020202020204" pitchFamily="34" charset="0"/>
              <a:buChar char="•"/>
            </a:pPr>
            <a:endParaRPr lang="en-GB" dirty="0"/>
          </a:p>
          <a:p>
            <a:pPr marL="342900" lvl="0" indent="-342900">
              <a:buFont typeface="Arial" panose="020B0604020202020204" pitchFamily="34" charset="0"/>
              <a:buChar char="•"/>
            </a:pPr>
            <a:endParaRPr lang="en-US" dirty="0"/>
          </a:p>
          <a:p>
            <a:pPr>
              <a:buChar char="•"/>
            </a:pPr>
            <a:endParaRPr lang="en-GB" sz="1600" dirty="0">
              <a:cs typeface="Calibri"/>
            </a:endParaRPr>
          </a:p>
          <a:p>
            <a:pPr>
              <a:buChar char="•"/>
            </a:pPr>
            <a:endParaRPr lang="en-GB" sz="1600" dirty="0">
              <a:cs typeface="Calibri"/>
            </a:endParaRPr>
          </a:p>
          <a:p>
            <a:pPr marL="342900" indent="-342900">
              <a:buChar char="•"/>
            </a:pPr>
            <a:endParaRPr lang="en-GB" sz="1600" dirty="0">
              <a:cs typeface="Calibri"/>
            </a:endParaRPr>
          </a:p>
          <a:p>
            <a:endParaRPr lang="en-GB" sz="1600" dirty="0">
              <a:cs typeface="Calibri"/>
            </a:endParaRPr>
          </a:p>
        </p:txBody>
      </p:sp>
    </p:spTree>
    <p:extLst>
      <p:ext uri="{BB962C8B-B14F-4D97-AF65-F5344CB8AC3E}">
        <p14:creationId xmlns:p14="http://schemas.microsoft.com/office/powerpoint/2010/main" val="25608073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A42866-6702-40CE-B1D6-371D04291C4A}"/>
              </a:ext>
            </a:extLst>
          </p:cNvPr>
          <p:cNvSpPr txBox="1"/>
          <p:nvPr/>
        </p:nvSpPr>
        <p:spPr>
          <a:xfrm>
            <a:off x="971600" y="3284984"/>
            <a:ext cx="6984776" cy="461665"/>
          </a:xfrm>
          <a:prstGeom prst="rect">
            <a:avLst/>
          </a:prstGeom>
        </p:spPr>
        <p:txBody>
          <a:bodyPr vert="horz" lIns="91440" tIns="45720" rIns="91440" bIns="45720" rtlCol="0" anchor="ctr" anchorCtr="0">
            <a:noAutofit/>
          </a:bodyPr>
          <a:lstStyle>
            <a:lvl1pPr algn="ctr">
              <a:spcBef>
                <a:spcPct val="0"/>
              </a:spcBef>
              <a:buNone/>
              <a:defRPr lang="en-US" sz="2400" b="1" cap="small" spc="-60" baseline="0">
                <a:solidFill>
                  <a:srgbClr val="067EB0"/>
                </a:solidFill>
                <a:latin typeface="Calibri" panose="020F0502020204030204" pitchFamily="34" charset="0"/>
                <a:ea typeface="+mj-ea"/>
                <a:cs typeface="+mj-cs"/>
              </a:defRPr>
            </a:lvl1pPr>
          </a:lstStyle>
          <a:p>
            <a:r>
              <a:rPr lang="en-GB" sz="6600" dirty="0"/>
              <a:t>LST_cci Requirements</a:t>
            </a:r>
          </a:p>
          <a:p>
            <a:r>
              <a:rPr lang="en-GB" sz="6600" b="0" dirty="0">
                <a:latin typeface="Calibri"/>
                <a:cs typeface="Calibri"/>
              </a:rPr>
              <a:t>(Included here for reference)</a:t>
            </a:r>
          </a:p>
        </p:txBody>
      </p:sp>
    </p:spTree>
    <p:extLst>
      <p:ext uri="{BB962C8B-B14F-4D97-AF65-F5344CB8AC3E}">
        <p14:creationId xmlns:p14="http://schemas.microsoft.com/office/powerpoint/2010/main" val="1744241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FFDC1-79EF-409D-B4C0-E9FFDCCC674C}"/>
              </a:ext>
            </a:extLst>
          </p:cNvPr>
          <p:cNvSpPr>
            <a:spLocks noGrp="1"/>
          </p:cNvSpPr>
          <p:nvPr>
            <p:ph type="title"/>
          </p:nvPr>
        </p:nvSpPr>
        <p:spPr>
          <a:xfrm>
            <a:off x="3203848" y="116632"/>
            <a:ext cx="4680520" cy="611986"/>
          </a:xfrm>
        </p:spPr>
        <p:txBody>
          <a:bodyPr>
            <a:normAutofit fontScale="90000"/>
          </a:bodyPr>
          <a:lstStyle/>
          <a:p>
            <a:r>
              <a:rPr lang="en-GB" dirty="0"/>
              <a:t>Data Format and Accessibility Requirements</a:t>
            </a:r>
          </a:p>
        </p:txBody>
      </p:sp>
      <p:graphicFrame>
        <p:nvGraphicFramePr>
          <p:cNvPr id="5" name="Content Placeholder 4">
            <a:extLst>
              <a:ext uri="{FF2B5EF4-FFF2-40B4-BE49-F238E27FC236}">
                <a16:creationId xmlns:a16="http://schemas.microsoft.com/office/drawing/2014/main" id="{B161CC36-96E5-45FE-81BC-F56C054DBC1A}"/>
              </a:ext>
            </a:extLst>
          </p:cNvPr>
          <p:cNvGraphicFramePr>
            <a:graphicFrameLocks noGrp="1"/>
          </p:cNvGraphicFramePr>
          <p:nvPr>
            <p:ph idx="1"/>
          </p:nvPr>
        </p:nvGraphicFramePr>
        <p:xfrm>
          <a:off x="1496695" y="918686"/>
          <a:ext cx="5861685" cy="5196840"/>
        </p:xfrm>
        <a:graphic>
          <a:graphicData uri="http://schemas.openxmlformats.org/drawingml/2006/table">
            <a:tbl>
              <a:tblPr firstRow="1" firstCol="1" bandRow="1"/>
              <a:tblGrid>
                <a:gridCol w="804545">
                  <a:extLst>
                    <a:ext uri="{9D8B030D-6E8A-4147-A177-3AD203B41FA5}">
                      <a16:colId xmlns:a16="http://schemas.microsoft.com/office/drawing/2014/main" val="3536855944"/>
                    </a:ext>
                  </a:extLst>
                </a:gridCol>
                <a:gridCol w="2413635">
                  <a:extLst>
                    <a:ext uri="{9D8B030D-6E8A-4147-A177-3AD203B41FA5}">
                      <a16:colId xmlns:a16="http://schemas.microsoft.com/office/drawing/2014/main" val="2878298776"/>
                    </a:ext>
                  </a:extLst>
                </a:gridCol>
                <a:gridCol w="2643505">
                  <a:extLst>
                    <a:ext uri="{9D8B030D-6E8A-4147-A177-3AD203B41FA5}">
                      <a16:colId xmlns:a16="http://schemas.microsoft.com/office/drawing/2014/main" val="2009860107"/>
                    </a:ext>
                  </a:extLst>
                </a:gridCol>
              </a:tblGrid>
              <a:tr h="0">
                <a:tc>
                  <a:txBody>
                    <a:bodyPr/>
                    <a:lstStyle/>
                    <a:p>
                      <a:pPr algn="just">
                        <a:spcBef>
                          <a:spcPts val="1200"/>
                        </a:spcBef>
                        <a:spcAft>
                          <a:spcPts val="0"/>
                        </a:spcAft>
                      </a:pPr>
                      <a:r>
                        <a:rPr lang="en-GB" sz="11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ID</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137EAF"/>
                    </a:solidFill>
                  </a:tcPr>
                </a:tc>
                <a:tc>
                  <a:txBody>
                    <a:bodyPr/>
                    <a:lstStyle/>
                    <a:p>
                      <a:pPr algn="just">
                        <a:spcBef>
                          <a:spcPts val="1200"/>
                        </a:spcBef>
                        <a:spcAft>
                          <a:spcPts val="0"/>
                        </a:spcAft>
                      </a:pPr>
                      <a:r>
                        <a:rPr lang="en-GB" sz="11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Requirement</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137EAF"/>
                    </a:solidFill>
                  </a:tcPr>
                </a:tc>
                <a:tc>
                  <a:txBody>
                    <a:bodyPr/>
                    <a:lstStyle/>
                    <a:p>
                      <a:pPr algn="just">
                        <a:spcBef>
                          <a:spcPts val="1200"/>
                        </a:spcBef>
                        <a:spcAft>
                          <a:spcPts val="0"/>
                        </a:spcAft>
                      </a:pPr>
                      <a:r>
                        <a:rPr lang="en-GB" sz="11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Notes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137EAF"/>
                    </a:solidFill>
                  </a:tcPr>
                </a:tc>
                <a:extLst>
                  <a:ext uri="{0D108BD9-81ED-4DB2-BD59-A6C34878D82A}">
                    <a16:rowId xmlns:a16="http://schemas.microsoft.com/office/drawing/2014/main" val="3488215745"/>
                  </a:ext>
                </a:extLst>
              </a:tr>
              <a:tr h="0">
                <a:tc gridSpan="3">
                  <a:txBody>
                    <a:bodyPr/>
                    <a:lstStyle/>
                    <a:p>
                      <a:pPr algn="ctr">
                        <a:spcBef>
                          <a:spcPts val="1200"/>
                        </a:spcBef>
                        <a:spcAft>
                          <a:spcPts val="0"/>
                        </a:spcAft>
                      </a:pPr>
                      <a:r>
                        <a:rPr lang="en-GB" sz="1100" b="1" dirty="0">
                          <a:solidFill>
                            <a:srgbClr val="137EAF"/>
                          </a:solidFill>
                          <a:effectLst/>
                          <a:latin typeface="Calibri" panose="020F0502020204030204" pitchFamily="34" charset="0"/>
                          <a:ea typeface="Times New Roman" panose="02020603050405020304" pitchFamily="18" charset="0"/>
                          <a:cs typeface="Times New Roman" panose="02020603050405020304" pitchFamily="18" charset="0"/>
                        </a:rPr>
                        <a:t>Data Format and Accessibility</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73521611"/>
                  </a:ext>
                </a:extLst>
              </a:tr>
              <a:tr h="0">
                <a:tc>
                  <a:txBody>
                    <a:bodyPr/>
                    <a:lstStyle/>
                    <a:p>
                      <a:pPr algn="l">
                        <a:spcBef>
                          <a:spcPts val="1200"/>
                        </a:spcBef>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LST-URD-REQ-01-O</a:t>
                      </a:r>
                    </a:p>
                  </a:txBody>
                  <a:tcPr marL="68580" marR="68580"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Provide LST products in </a:t>
                      </a:r>
                      <a:r>
                        <a:rPr lang="en-GB" sz="1100" dirty="0" err="1">
                          <a:effectLst/>
                          <a:latin typeface="Calibri" panose="020F0502020204030204" pitchFamily="34" charset="0"/>
                          <a:ea typeface="Times New Roman" panose="02020603050405020304" pitchFamily="18" charset="0"/>
                          <a:cs typeface="Times New Roman" panose="02020603050405020304" pitchFamily="18" charset="0"/>
                        </a:rPr>
                        <a:t>NetCDF</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format</a:t>
                      </a:r>
                    </a:p>
                  </a:txBody>
                  <a:tcPr marL="68580" marR="68580"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90% of respondents were able to use </a:t>
                      </a:r>
                      <a:r>
                        <a:rPr lang="en-GB" sz="1100" dirty="0" err="1">
                          <a:effectLst/>
                          <a:latin typeface="Calibri" panose="020F0502020204030204" pitchFamily="34" charset="0"/>
                          <a:ea typeface="Times New Roman" panose="02020603050405020304" pitchFamily="18" charset="0"/>
                          <a:cs typeface="Times New Roman" panose="02020603050405020304" pitchFamily="18" charset="0"/>
                        </a:rPr>
                        <a:t>NetCDF</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data</a:t>
                      </a:r>
                    </a:p>
                  </a:txBody>
                  <a:tcPr marL="68580" marR="68580"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3494536239"/>
                  </a:ext>
                </a:extLst>
              </a:tr>
              <a:tr h="0">
                <a:tc>
                  <a:txBody>
                    <a:bodyPr/>
                    <a:lstStyle/>
                    <a:p>
                      <a:pPr algn="just">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LST-URD-ADV-01-O</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CCI standard format is recommended for LST_cci products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 participants currently use CCI products, 32 use these in conjunction with LST data</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454778757"/>
                  </a:ext>
                </a:extLst>
              </a:tr>
              <a:tr h="0">
                <a:tc>
                  <a:txBody>
                    <a:bodyPr/>
                    <a:lstStyle/>
                    <a:p>
                      <a:pPr algn="just">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LST-URD-ADV-02-OI</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Disseminate clear information on what LST data represents, potential applications and how the data may be used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Aim to improve understanding of what LST data represents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562456325"/>
                  </a:ext>
                </a:extLst>
              </a:tr>
              <a:tr h="0">
                <a:tc>
                  <a:txBody>
                    <a:bodyPr/>
                    <a:lstStyle/>
                    <a:p>
                      <a:pPr algn="just">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LST-URD-ADV-03-I</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Provide documentation detailing assumptions made during the retrieval process or product construction, including detailed information on any techniques used for merging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Aim to make it as easy as possible to understand the data</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2127035523"/>
                  </a:ext>
                </a:extLst>
              </a:tr>
              <a:tr h="0">
                <a:tc>
                  <a:txBody>
                    <a:bodyPr/>
                    <a:lstStyle/>
                    <a:p>
                      <a:pPr algn="just">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LST-URD-ADV-04-LI</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Ensure long term, easy access to data</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GlobTemperature portal suggested as a good model</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158682484"/>
                  </a:ext>
                </a:extLst>
              </a:tr>
              <a:tr h="0">
                <a:tc>
                  <a:txBody>
                    <a:bodyPr/>
                    <a:lstStyle/>
                    <a:p>
                      <a:pPr algn="just">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LST-URD-ADV-05-O</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Provide a summary of the availability and characteristics of different LST products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4110363065"/>
                  </a:ext>
                </a:extLst>
              </a:tr>
              <a:tr h="0">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LST-URD-ADV-06-LI</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Consistency should be maintained between different LST products within LST_cci</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Users often require data from multiple sensors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1844179356"/>
                  </a:ext>
                </a:extLst>
              </a:tr>
              <a:tr h="0">
                <a:tc>
                  <a:txBody>
                    <a:bodyPr/>
                    <a:lstStyle/>
                    <a:p>
                      <a:pPr algn="just">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LST-URD-ADV-07-OI</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Consistency between LST_cci and other CCI products should be maintained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 participants use CCI ECV products in conjunction with LST data</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215746770"/>
                  </a:ext>
                </a:extLst>
              </a:tr>
              <a:tr h="0">
                <a:tc>
                  <a:txBody>
                    <a:bodyPr/>
                    <a:lstStyle/>
                    <a:p>
                      <a:pPr algn="just">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LST-URD-ADV-08-OI</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Provide information on how comparable LST_cci products are with other CCI datasets, for example, spatial and temporal averaging, uncertainties, changes likely to impact LST (e.g. vegetation fractional cover)</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solidFill>
                      <a:srgbClr val="DBE5F1"/>
                    </a:solidFill>
                  </a:tcPr>
                </a:tc>
                <a:tc>
                  <a:txBody>
                    <a:bodyPr/>
                    <a:lstStyle/>
                    <a:p>
                      <a:pPr>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2277232975"/>
                  </a:ext>
                </a:extLst>
              </a:tr>
            </a:tbl>
          </a:graphicData>
        </a:graphic>
      </p:graphicFrame>
    </p:spTree>
    <p:extLst>
      <p:ext uri="{BB962C8B-B14F-4D97-AF65-F5344CB8AC3E}">
        <p14:creationId xmlns:p14="http://schemas.microsoft.com/office/powerpoint/2010/main" val="2184322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9308E-F6EC-4701-8D39-668F6B1B28AB}"/>
              </a:ext>
            </a:extLst>
          </p:cNvPr>
          <p:cNvSpPr>
            <a:spLocks noGrp="1"/>
          </p:cNvSpPr>
          <p:nvPr>
            <p:ph type="title"/>
          </p:nvPr>
        </p:nvSpPr>
        <p:spPr/>
        <p:txBody>
          <a:bodyPr/>
          <a:lstStyle/>
          <a:p>
            <a:r>
              <a:rPr lang="en-GB" dirty="0"/>
              <a:t>Product Types</a:t>
            </a:r>
          </a:p>
        </p:txBody>
      </p:sp>
      <p:graphicFrame>
        <p:nvGraphicFramePr>
          <p:cNvPr id="4" name="Table 3">
            <a:extLst>
              <a:ext uri="{FF2B5EF4-FFF2-40B4-BE49-F238E27FC236}">
                <a16:creationId xmlns:a16="http://schemas.microsoft.com/office/drawing/2014/main" id="{DC95EC5F-74E3-4077-A311-3D644DEF0874}"/>
              </a:ext>
            </a:extLst>
          </p:cNvPr>
          <p:cNvGraphicFramePr>
            <a:graphicFrameLocks noGrp="1"/>
          </p:cNvGraphicFramePr>
          <p:nvPr>
            <p:extLst>
              <p:ext uri="{D42A27DB-BD31-4B8C-83A1-F6EECF244321}">
                <p14:modId xmlns:p14="http://schemas.microsoft.com/office/powerpoint/2010/main" val="4014610473"/>
              </p:ext>
            </p:extLst>
          </p:nvPr>
        </p:nvGraphicFramePr>
        <p:xfrm>
          <a:off x="899592" y="696412"/>
          <a:ext cx="7344816" cy="5900940"/>
        </p:xfrm>
        <a:graphic>
          <a:graphicData uri="http://schemas.openxmlformats.org/drawingml/2006/table">
            <a:tbl>
              <a:tblPr firstRow="1" firstCol="1" bandRow="1"/>
              <a:tblGrid>
                <a:gridCol w="1008113">
                  <a:extLst>
                    <a:ext uri="{9D8B030D-6E8A-4147-A177-3AD203B41FA5}">
                      <a16:colId xmlns:a16="http://schemas.microsoft.com/office/drawing/2014/main" val="654058347"/>
                    </a:ext>
                  </a:extLst>
                </a:gridCol>
                <a:gridCol w="3024336">
                  <a:extLst>
                    <a:ext uri="{9D8B030D-6E8A-4147-A177-3AD203B41FA5}">
                      <a16:colId xmlns:a16="http://schemas.microsoft.com/office/drawing/2014/main" val="2033249925"/>
                    </a:ext>
                  </a:extLst>
                </a:gridCol>
                <a:gridCol w="3312367">
                  <a:extLst>
                    <a:ext uri="{9D8B030D-6E8A-4147-A177-3AD203B41FA5}">
                      <a16:colId xmlns:a16="http://schemas.microsoft.com/office/drawing/2014/main" val="2738616620"/>
                    </a:ext>
                  </a:extLst>
                </a:gridCol>
              </a:tblGrid>
              <a:tr h="141377">
                <a:tc gridSpan="3">
                  <a:txBody>
                    <a:bodyPr/>
                    <a:lstStyle/>
                    <a:p>
                      <a:pPr algn="ctr">
                        <a:spcBef>
                          <a:spcPts val="1200"/>
                        </a:spcBef>
                        <a:spcAft>
                          <a:spcPts val="0"/>
                        </a:spcAft>
                      </a:pPr>
                      <a:r>
                        <a:rPr lang="en-GB" sz="1100" b="1" dirty="0">
                          <a:solidFill>
                            <a:srgbClr val="137EAF"/>
                          </a:solidFill>
                          <a:effectLst/>
                          <a:latin typeface="Calibri" panose="020F0502020204030204" pitchFamily="34" charset="0"/>
                          <a:ea typeface="Times New Roman" panose="02020603050405020304" pitchFamily="18" charset="0"/>
                          <a:cs typeface="Times New Roman" panose="02020603050405020304" pitchFamily="18" charset="0"/>
                        </a:rPr>
                        <a:t>Product Types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836" marR="57836" marT="0" marB="0">
                    <a:lnL w="1905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739670884"/>
                  </a:ext>
                </a:extLst>
              </a:tr>
              <a:tr h="282755">
                <a:tc>
                  <a:txBody>
                    <a:bodyPr/>
                    <a:lstStyle/>
                    <a:p>
                      <a:pPr algn="l">
                        <a:spcBef>
                          <a:spcPts val="1200"/>
                        </a:spcBef>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LST-URD-REQ-02-O</a:t>
                      </a:r>
                    </a:p>
                  </a:txBody>
                  <a:tcPr marL="57836" marR="57836"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Provide LST from IR LEO satellites</a:t>
                      </a:r>
                    </a:p>
                  </a:txBody>
                  <a:tcPr marL="57836" marR="57836"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68% of respondents are interested in these data</a:t>
                      </a:r>
                    </a:p>
                  </a:txBody>
                  <a:tcPr marL="57836" marR="57836"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1074627948"/>
                  </a:ext>
                </a:extLst>
              </a:tr>
              <a:tr h="282755">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LST-URD-REQ-03-O</a:t>
                      </a:r>
                    </a:p>
                  </a:txBody>
                  <a:tcPr marL="57836" marR="57836"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Provide LST from IR GEO satellites</a:t>
                      </a:r>
                    </a:p>
                  </a:txBody>
                  <a:tcPr marL="57836" marR="57836"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66% of respondents are interested in these data</a:t>
                      </a:r>
                    </a:p>
                  </a:txBody>
                  <a:tcPr marL="57836" marR="57836"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3746327836"/>
                  </a:ext>
                </a:extLst>
              </a:tr>
              <a:tr h="424132">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LST-URD-REQ-04-O</a:t>
                      </a:r>
                    </a:p>
                  </a:txBody>
                  <a:tcPr marL="57836" marR="57836"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Provide products which merge LST from multiple IR LEO satellite datasets to create a long running, near-global CDR</a:t>
                      </a:r>
                    </a:p>
                  </a:txBody>
                  <a:tcPr marL="57836" marR="57836"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54% of respondents are interested in these data</a:t>
                      </a:r>
                    </a:p>
                  </a:txBody>
                  <a:tcPr marL="57836" marR="57836"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2916508084"/>
                  </a:ext>
                </a:extLst>
              </a:tr>
              <a:tr h="282755">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LST-URD-REQ-05-LO</a:t>
                      </a:r>
                    </a:p>
                  </a:txBody>
                  <a:tcPr marL="57836" marR="57836"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Provide products produced by merging LEO and GEO datasets</a:t>
                      </a:r>
                    </a:p>
                  </a:txBody>
                  <a:tcPr marL="57836" marR="57836"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90% (Lisbon) / 63% (Online) of participants were interested in merged products</a:t>
                      </a:r>
                    </a:p>
                  </a:txBody>
                  <a:tcPr marL="57836" marR="57836"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3456310502"/>
                  </a:ext>
                </a:extLst>
              </a:tr>
              <a:tr h="282755">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LST-URD-REQ-06-O</a:t>
                      </a:r>
                    </a:p>
                  </a:txBody>
                  <a:tcPr marL="57836" marR="57836"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Provide LST data products at level 2</a:t>
                      </a:r>
                    </a:p>
                  </a:txBody>
                  <a:tcPr marL="57836" marR="57836"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47% of respondents selected Level 2 data</a:t>
                      </a:r>
                    </a:p>
                  </a:txBody>
                  <a:tcPr marL="57836" marR="57836"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297473346"/>
                  </a:ext>
                </a:extLst>
              </a:tr>
              <a:tr h="282755">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LST-URD-REQ-07-O</a:t>
                      </a:r>
                    </a:p>
                  </a:txBody>
                  <a:tcPr marL="57836" marR="57836"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Provide LST data products at level 3C</a:t>
                      </a:r>
                    </a:p>
                  </a:txBody>
                  <a:tcPr marL="57836" marR="57836"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55% of respondents selected Level 3C data</a:t>
                      </a:r>
                    </a:p>
                  </a:txBody>
                  <a:tcPr marL="57836" marR="57836"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16989892"/>
                  </a:ext>
                </a:extLst>
              </a:tr>
              <a:tr h="282755">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LST-URD-REQ-08-O</a:t>
                      </a:r>
                    </a:p>
                  </a:txBody>
                  <a:tcPr marL="57836" marR="57836"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Data from MODIS instruments should be given high priority</a:t>
                      </a:r>
                    </a:p>
                  </a:txBody>
                  <a:tcPr marL="57836" marR="57836"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75% of respondents currently use MODIS LST data for climate applications </a:t>
                      </a:r>
                    </a:p>
                  </a:txBody>
                  <a:tcPr marL="57836" marR="57836"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2251218402"/>
                  </a:ext>
                </a:extLst>
              </a:tr>
              <a:tr h="424132">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LST-URD-ADV-09-LI</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836" marR="57836"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Provide multi-decadal, homogenised datasets, free from non-climatic discontinuities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836" marR="57836"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Long term, consistent datasets are required for climate science.  Links to LST-URD-REQ-13-O and LST-URD-OPT-13-0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836" marR="57836"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1910857760"/>
                  </a:ext>
                </a:extLst>
              </a:tr>
              <a:tr h="282755">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LST-URD-ADV-10-OI</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836" marR="57836"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Provision of MW LST products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836" marR="57836"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 of respondents were interested in MW products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836" marR="57836"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50389537"/>
                  </a:ext>
                </a:extLst>
              </a:tr>
              <a:tr h="976790">
                <a:tc>
                  <a:txBody>
                    <a:bodyPr/>
                    <a:lstStyle/>
                    <a:p>
                      <a:pPr algn="l">
                        <a:spcBef>
                          <a:spcPts val="1200"/>
                        </a:spcBef>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LST-URD-ADV-11-LOI</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836" marR="57836"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Provision of all-sky LST datasets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836" marR="57836"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Some members of the CRG are gap-filling IR LST data sets already; a standard option would be useful</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 of respondents to the online survey are interested in a merged IR and MW product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836" marR="57836"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3671678184"/>
                  </a:ext>
                </a:extLst>
              </a:tr>
              <a:tr h="424132">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LST-URD-ADV-12-O</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836" marR="57836"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Provision of Meteosat data</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836" marR="57836"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Meteosat was the second most popular instrument out of respondents currently use LST data for climate applications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836" marR="57836"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1725643870"/>
                  </a:ext>
                </a:extLst>
              </a:tr>
              <a:tr h="565510">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LST-URD-ADV-13-O</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836" marR="57836"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Provision of Landsat data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836" marR="57836"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Landsat was the third most popular instrument out of respondents who currently use LST data for climate applications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836" marR="57836"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3294199765"/>
                  </a:ext>
                </a:extLst>
              </a:tr>
              <a:tr h="282755">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LST-URD-ADV-14-O</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836" marR="57836"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Provision of AVHRR data</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836" marR="57836"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 extent data record length</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836" marR="57836"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3785890691"/>
                  </a:ext>
                </a:extLst>
              </a:tr>
            </a:tbl>
          </a:graphicData>
        </a:graphic>
      </p:graphicFrame>
    </p:spTree>
    <p:extLst>
      <p:ext uri="{BB962C8B-B14F-4D97-AF65-F5344CB8AC3E}">
        <p14:creationId xmlns:p14="http://schemas.microsoft.com/office/powerpoint/2010/main" val="4471700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B5D9E-945B-440E-BFE7-E6AFD299795F}"/>
              </a:ext>
            </a:extLst>
          </p:cNvPr>
          <p:cNvSpPr>
            <a:spLocks noGrp="1"/>
          </p:cNvSpPr>
          <p:nvPr>
            <p:ph type="title"/>
          </p:nvPr>
        </p:nvSpPr>
        <p:spPr/>
        <p:txBody>
          <a:bodyPr/>
          <a:lstStyle/>
          <a:p>
            <a:r>
              <a:rPr lang="en-GB" dirty="0"/>
              <a:t>Specification</a:t>
            </a:r>
          </a:p>
        </p:txBody>
      </p:sp>
      <p:graphicFrame>
        <p:nvGraphicFramePr>
          <p:cNvPr id="5" name="Table 4">
            <a:extLst>
              <a:ext uri="{FF2B5EF4-FFF2-40B4-BE49-F238E27FC236}">
                <a16:creationId xmlns:a16="http://schemas.microsoft.com/office/drawing/2014/main" id="{5B4CCDD9-6434-4D4D-8F3B-F341C9819213}"/>
              </a:ext>
            </a:extLst>
          </p:cNvPr>
          <p:cNvGraphicFramePr>
            <a:graphicFrameLocks noGrp="1"/>
          </p:cNvGraphicFramePr>
          <p:nvPr/>
        </p:nvGraphicFramePr>
        <p:xfrm>
          <a:off x="1496695" y="1756886"/>
          <a:ext cx="5861685" cy="3520440"/>
        </p:xfrm>
        <a:graphic>
          <a:graphicData uri="http://schemas.openxmlformats.org/drawingml/2006/table">
            <a:tbl>
              <a:tblPr firstRow="1" firstCol="1" bandRow="1"/>
              <a:tblGrid>
                <a:gridCol w="804545">
                  <a:extLst>
                    <a:ext uri="{9D8B030D-6E8A-4147-A177-3AD203B41FA5}">
                      <a16:colId xmlns:a16="http://schemas.microsoft.com/office/drawing/2014/main" val="3798001893"/>
                    </a:ext>
                  </a:extLst>
                </a:gridCol>
                <a:gridCol w="2413635">
                  <a:extLst>
                    <a:ext uri="{9D8B030D-6E8A-4147-A177-3AD203B41FA5}">
                      <a16:colId xmlns:a16="http://schemas.microsoft.com/office/drawing/2014/main" val="117214034"/>
                    </a:ext>
                  </a:extLst>
                </a:gridCol>
                <a:gridCol w="2643505">
                  <a:extLst>
                    <a:ext uri="{9D8B030D-6E8A-4147-A177-3AD203B41FA5}">
                      <a16:colId xmlns:a16="http://schemas.microsoft.com/office/drawing/2014/main" val="3726705343"/>
                    </a:ext>
                  </a:extLst>
                </a:gridCol>
              </a:tblGrid>
              <a:tr h="0">
                <a:tc gridSpan="3">
                  <a:txBody>
                    <a:bodyPr/>
                    <a:lstStyle/>
                    <a:p>
                      <a:pPr algn="ctr">
                        <a:spcBef>
                          <a:spcPts val="1200"/>
                        </a:spcBef>
                        <a:spcAft>
                          <a:spcPts val="0"/>
                        </a:spcAft>
                      </a:pPr>
                      <a:r>
                        <a:rPr lang="en-GB" sz="1100" b="1" dirty="0">
                          <a:solidFill>
                            <a:srgbClr val="137EAF"/>
                          </a:solidFill>
                          <a:effectLst/>
                          <a:latin typeface="Calibri" panose="020F0502020204030204" pitchFamily="34" charset="0"/>
                          <a:ea typeface="Times New Roman" panose="02020603050405020304" pitchFamily="18" charset="0"/>
                          <a:cs typeface="Times New Roman" panose="02020603050405020304" pitchFamily="18" charset="0"/>
                        </a:rPr>
                        <a:t>Data Specification</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48666076"/>
                  </a:ext>
                </a:extLst>
              </a:tr>
              <a:tr h="0">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LST-URD-REQ-09-O</a:t>
                      </a:r>
                    </a:p>
                  </a:txBody>
                  <a:tcPr marL="68580" marR="68580"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Provide global coverage of LST data</a:t>
                      </a:r>
                    </a:p>
                  </a:txBody>
                  <a:tcPr marL="68580" marR="68580"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47% of respondents require global data</a:t>
                      </a:r>
                    </a:p>
                  </a:txBody>
                  <a:tcPr marL="68580" marR="68580"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63818234"/>
                  </a:ext>
                </a:extLst>
              </a:tr>
              <a:tr h="0">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LST-URD-REQ-10-O</a:t>
                      </a:r>
                    </a:p>
                  </a:txBody>
                  <a:tcPr marL="68580" marR="68580"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Provide observations at all hours of the day</a:t>
                      </a:r>
                    </a:p>
                  </a:txBody>
                  <a:tcPr marL="68580" marR="68580"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52% of respondents requested observations at all hours of the day</a:t>
                      </a:r>
                    </a:p>
                  </a:txBody>
                  <a:tcPr marL="68580" marR="68580"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2285225945"/>
                  </a:ext>
                </a:extLst>
              </a:tr>
              <a:tr h="0">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LST-URD-REQ-11-O</a:t>
                      </a:r>
                    </a:p>
                  </a:txBody>
                  <a:tcPr marL="68580" marR="68580"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Provide minimum dataset length of 10 years</a:t>
                      </a:r>
                    </a:p>
                  </a:txBody>
                  <a:tcPr marL="68580" marR="68580"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Satisfies 82% of respondents at the threshold level</a:t>
                      </a:r>
                    </a:p>
                  </a:txBody>
                  <a:tcPr marL="68580" marR="68580"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4092846338"/>
                  </a:ext>
                </a:extLst>
              </a:tr>
              <a:tr h="0">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LST-URD-OPT-11-O</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EAEAEA"/>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Provide minimum dataset length of 30 years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EAEAEA"/>
                    </a:solidFill>
                  </a:tcPr>
                </a:tc>
                <a:tc>
                  <a:txBody>
                    <a:bodyPr/>
                    <a:lstStyle/>
                    <a:p>
                      <a:pPr algn="l">
                        <a:spcBef>
                          <a:spcPts val="1200"/>
                        </a:spcBef>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Satisfies 87% of respondents at the breakthrough level</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EAEAEA"/>
                    </a:solidFill>
                  </a:tcPr>
                </a:tc>
                <a:extLst>
                  <a:ext uri="{0D108BD9-81ED-4DB2-BD59-A6C34878D82A}">
                    <a16:rowId xmlns:a16="http://schemas.microsoft.com/office/drawing/2014/main" val="1110955733"/>
                  </a:ext>
                </a:extLst>
              </a:tr>
              <a:tr h="0">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LST-URD-REQ-12-O</a:t>
                      </a:r>
                    </a:p>
                  </a:txBody>
                  <a:tcPr marL="68580" marR="68580"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Provide datasets with a spatial resolution of 1 km</a:t>
                      </a:r>
                    </a:p>
                  </a:txBody>
                  <a:tcPr marL="68580" marR="68580"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Satisfies 83% of respondents at the threshold level</a:t>
                      </a:r>
                    </a:p>
                  </a:txBody>
                  <a:tcPr marL="68580" marR="68580"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1172453787"/>
                  </a:ext>
                </a:extLst>
              </a:tr>
              <a:tr h="0">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LST-URD-OPT-12-O</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EAEAEA"/>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Provide datasets with a spatial resolution finer than 1 km</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EAEAEA"/>
                    </a:solidFill>
                  </a:tcPr>
                </a:tc>
                <a:tc>
                  <a:txBody>
                    <a:bodyPr/>
                    <a:lstStyle/>
                    <a:p>
                      <a:pPr algn="l">
                        <a:spcBef>
                          <a:spcPts val="1200"/>
                        </a:spcBef>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Satisfies 100% of respondents at the breakthrough level</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EAEAEA"/>
                    </a:solidFill>
                  </a:tcPr>
                </a:tc>
                <a:extLst>
                  <a:ext uri="{0D108BD9-81ED-4DB2-BD59-A6C34878D82A}">
                    <a16:rowId xmlns:a16="http://schemas.microsoft.com/office/drawing/2014/main" val="913164464"/>
                  </a:ext>
                </a:extLst>
              </a:tr>
              <a:tr h="0">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LST-URD-REQ-13-O</a:t>
                      </a:r>
                    </a:p>
                  </a:txBody>
                  <a:tcPr marL="68580" marR="68580"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Provide data with temporal resolution of 6 hours</a:t>
                      </a:r>
                    </a:p>
                  </a:txBody>
                  <a:tcPr marL="68580" marR="68580"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Satisfies 75% of respondents at the threshold level</a:t>
                      </a:r>
                    </a:p>
                  </a:txBody>
                  <a:tcPr marL="68580" marR="68580"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541205117"/>
                  </a:ext>
                </a:extLst>
              </a:tr>
              <a:tr h="0">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LST-URD-OPT-13-O</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solidFill>
                      <a:srgbClr val="EAEAEA"/>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Provide data with a temporal resolution of 1 hour</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solidFill>
                      <a:srgbClr val="EAEAEA"/>
                    </a:solidFill>
                  </a:tcPr>
                </a:tc>
                <a:tc>
                  <a:txBody>
                    <a:bodyPr/>
                    <a:lstStyle/>
                    <a:p>
                      <a:pPr algn="l">
                        <a:spcBef>
                          <a:spcPts val="1200"/>
                        </a:spcBef>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Satisfies 94% of respondents at the breakthrough level</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solidFill>
                      <a:srgbClr val="EAEAEA"/>
                    </a:solidFill>
                  </a:tcPr>
                </a:tc>
                <a:extLst>
                  <a:ext uri="{0D108BD9-81ED-4DB2-BD59-A6C34878D82A}">
                    <a16:rowId xmlns:a16="http://schemas.microsoft.com/office/drawing/2014/main" val="2161276853"/>
                  </a:ext>
                </a:extLst>
              </a:tr>
              <a:tr h="0">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LST-URD-ADV-15-OI</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Provision of LST observations close to solar noon / early afternoon should be prioritised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 of respondents who did not request observations at all times of day selected 12 noon: this option received the highest number of selections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3600995680"/>
                  </a:ext>
                </a:extLst>
              </a:tr>
            </a:tbl>
          </a:graphicData>
        </a:graphic>
      </p:graphicFrame>
    </p:spTree>
    <p:extLst>
      <p:ext uri="{BB962C8B-B14F-4D97-AF65-F5344CB8AC3E}">
        <p14:creationId xmlns:p14="http://schemas.microsoft.com/office/powerpoint/2010/main" val="47775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7709-27F3-49A5-8AB9-EA5D0A4A90DB}"/>
              </a:ext>
            </a:extLst>
          </p:cNvPr>
          <p:cNvSpPr>
            <a:spLocks noGrp="1"/>
          </p:cNvSpPr>
          <p:nvPr>
            <p:ph type="title"/>
          </p:nvPr>
        </p:nvSpPr>
        <p:spPr/>
        <p:txBody>
          <a:bodyPr/>
          <a:lstStyle/>
          <a:p>
            <a:r>
              <a:rPr lang="en-GB" dirty="0"/>
              <a:t>Priorities</a:t>
            </a:r>
          </a:p>
        </p:txBody>
      </p:sp>
      <p:graphicFrame>
        <p:nvGraphicFramePr>
          <p:cNvPr id="4" name="Table 3">
            <a:extLst>
              <a:ext uri="{FF2B5EF4-FFF2-40B4-BE49-F238E27FC236}">
                <a16:creationId xmlns:a16="http://schemas.microsoft.com/office/drawing/2014/main" id="{F0FB0D38-3188-4D2F-83D5-A437C8BE2FB0}"/>
              </a:ext>
            </a:extLst>
          </p:cNvPr>
          <p:cNvGraphicFramePr>
            <a:graphicFrameLocks noGrp="1"/>
          </p:cNvGraphicFramePr>
          <p:nvPr>
            <p:extLst>
              <p:ext uri="{D42A27DB-BD31-4B8C-83A1-F6EECF244321}">
                <p14:modId xmlns:p14="http://schemas.microsoft.com/office/powerpoint/2010/main" val="2356954193"/>
              </p:ext>
            </p:extLst>
          </p:nvPr>
        </p:nvGraphicFramePr>
        <p:xfrm>
          <a:off x="395536" y="653269"/>
          <a:ext cx="8568952" cy="6156609"/>
        </p:xfrm>
        <a:graphic>
          <a:graphicData uri="http://schemas.openxmlformats.org/drawingml/2006/table">
            <a:tbl>
              <a:tblPr firstRow="1" firstCol="1" bandRow="1"/>
              <a:tblGrid>
                <a:gridCol w="1176132">
                  <a:extLst>
                    <a:ext uri="{9D8B030D-6E8A-4147-A177-3AD203B41FA5}">
                      <a16:colId xmlns:a16="http://schemas.microsoft.com/office/drawing/2014/main" val="115883353"/>
                    </a:ext>
                  </a:extLst>
                </a:gridCol>
                <a:gridCol w="3528392">
                  <a:extLst>
                    <a:ext uri="{9D8B030D-6E8A-4147-A177-3AD203B41FA5}">
                      <a16:colId xmlns:a16="http://schemas.microsoft.com/office/drawing/2014/main" val="2297279002"/>
                    </a:ext>
                  </a:extLst>
                </a:gridCol>
                <a:gridCol w="3864428">
                  <a:extLst>
                    <a:ext uri="{9D8B030D-6E8A-4147-A177-3AD203B41FA5}">
                      <a16:colId xmlns:a16="http://schemas.microsoft.com/office/drawing/2014/main" val="3849108193"/>
                    </a:ext>
                  </a:extLst>
                </a:gridCol>
              </a:tblGrid>
              <a:tr h="103796">
                <a:tc gridSpan="3">
                  <a:txBody>
                    <a:bodyPr/>
                    <a:lstStyle/>
                    <a:p>
                      <a:pPr algn="ctr">
                        <a:spcBef>
                          <a:spcPts val="1200"/>
                        </a:spcBef>
                        <a:spcAft>
                          <a:spcPts val="0"/>
                        </a:spcAft>
                      </a:pPr>
                      <a:r>
                        <a:rPr lang="en-GB" sz="1100" b="1">
                          <a:solidFill>
                            <a:srgbClr val="137EAF"/>
                          </a:solidFill>
                          <a:effectLst/>
                          <a:latin typeface="Calibri" panose="020F0502020204030204" pitchFamily="34" charset="0"/>
                          <a:ea typeface="Times New Roman" panose="02020603050405020304" pitchFamily="18" charset="0"/>
                          <a:cs typeface="Times New Roman" panose="02020603050405020304" pitchFamily="18" charset="0"/>
                        </a:rPr>
                        <a:t>Data Quality Priorities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2" marR="42462" marT="0" marB="0">
                    <a:lnL w="1905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30352158"/>
                  </a:ext>
                </a:extLst>
              </a:tr>
              <a:tr h="207592">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LST-URD-REQ-14-O</a:t>
                      </a:r>
                    </a:p>
                  </a:txBody>
                  <a:tcPr marL="42462" marR="42462"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Provision of data with accuracy of 1 K</a:t>
                      </a:r>
                    </a:p>
                  </a:txBody>
                  <a:tcPr marL="42462" marR="42462"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Satisfies 84% of respondents at the threshold level</a:t>
                      </a:r>
                    </a:p>
                  </a:txBody>
                  <a:tcPr marL="42462" marR="42462"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1434093865"/>
                  </a:ext>
                </a:extLst>
              </a:tr>
              <a:tr h="207592">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LST-URD-OPT-14-O</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2" marR="42462"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EAEAEA"/>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Provision of data with accuracy of 0.5 K</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2" marR="42462"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EAEAEA"/>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Satisfies 87% of respondents at the breakthrough level</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2" marR="42462"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EAEAEA"/>
                    </a:solidFill>
                  </a:tcPr>
                </a:tc>
                <a:extLst>
                  <a:ext uri="{0D108BD9-81ED-4DB2-BD59-A6C34878D82A}">
                    <a16:rowId xmlns:a16="http://schemas.microsoft.com/office/drawing/2014/main" val="304687778"/>
                  </a:ext>
                </a:extLst>
              </a:tr>
              <a:tr h="207592">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LST-URD-REQ-15-O</a:t>
                      </a:r>
                    </a:p>
                  </a:txBody>
                  <a:tcPr marL="42462" marR="42462"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Provision of data with precision of 1 K</a:t>
                      </a:r>
                    </a:p>
                  </a:txBody>
                  <a:tcPr marL="42462" marR="42462"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Satisfies 80% of respondents at the threshold level</a:t>
                      </a:r>
                    </a:p>
                  </a:txBody>
                  <a:tcPr marL="42462" marR="42462"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2808472451"/>
                  </a:ext>
                </a:extLst>
              </a:tr>
              <a:tr h="207592">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LST-URD-OPT-15-O</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2" marR="42462"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EAEAEA"/>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Provision of data with precision of 0.5 K</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2" marR="42462"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EAEAEA"/>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Satisfies 85% of respondents at the breakthrough level</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2" marR="42462"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EAEAEA"/>
                    </a:solidFill>
                  </a:tcPr>
                </a:tc>
                <a:extLst>
                  <a:ext uri="{0D108BD9-81ED-4DB2-BD59-A6C34878D82A}">
                    <a16:rowId xmlns:a16="http://schemas.microsoft.com/office/drawing/2014/main" val="2280566371"/>
                  </a:ext>
                </a:extLst>
              </a:tr>
              <a:tr h="207592">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LST-URD-REQ-16-O</a:t>
                      </a:r>
                    </a:p>
                  </a:txBody>
                  <a:tcPr marL="42462" marR="42462"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Provision of data with stability of 0.3 K</a:t>
                      </a:r>
                    </a:p>
                  </a:txBody>
                  <a:tcPr marL="42462" marR="42462"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Satisfies 85% of respondents at the threshold level</a:t>
                      </a:r>
                    </a:p>
                  </a:txBody>
                  <a:tcPr marL="42462" marR="42462"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1320835076"/>
                  </a:ext>
                </a:extLst>
              </a:tr>
              <a:tr h="207592">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LST-URD-OPT-16-O</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2" marR="42462"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solidFill>
                      <a:srgbClr val="EAEAEA"/>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Provision of data with stability of 0.2 K</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2" marR="42462"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solidFill>
                      <a:srgbClr val="EAEAEA"/>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Satisfies 88% of respondents at the breakthrough level</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2" marR="42462"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solidFill>
                      <a:srgbClr val="EAEAEA"/>
                    </a:solidFill>
                  </a:tcPr>
                </a:tc>
                <a:extLst>
                  <a:ext uri="{0D108BD9-81ED-4DB2-BD59-A6C34878D82A}">
                    <a16:rowId xmlns:a16="http://schemas.microsoft.com/office/drawing/2014/main" val="1851085030"/>
                  </a:ext>
                </a:extLst>
              </a:tr>
              <a:tr h="207592">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LST-URD-ADV-16-I</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2" marR="42462"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Improve accuracy of LST retrievals for urban and arid biomes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2" marR="42462"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Current LST products often perform poorly for these land cover types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2" marR="42462"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1251449155"/>
                  </a:ext>
                </a:extLst>
              </a:tr>
              <a:tr h="103796">
                <a:tc gridSpan="3">
                  <a:txBody>
                    <a:bodyPr/>
                    <a:lstStyle/>
                    <a:p>
                      <a:pPr algn="ctr">
                        <a:spcBef>
                          <a:spcPts val="1200"/>
                        </a:spcBef>
                        <a:spcAft>
                          <a:spcPts val="0"/>
                        </a:spcAft>
                      </a:pPr>
                      <a:r>
                        <a:rPr lang="en-GB" sz="1100" b="1">
                          <a:solidFill>
                            <a:srgbClr val="137EAF"/>
                          </a:solidFill>
                          <a:effectLst/>
                          <a:latin typeface="Calibri" panose="020F0502020204030204" pitchFamily="34" charset="0"/>
                          <a:ea typeface="Times New Roman" panose="02020603050405020304" pitchFamily="18" charset="0"/>
                          <a:cs typeface="Times New Roman" panose="02020603050405020304" pitchFamily="18" charset="0"/>
                        </a:rPr>
                        <a:t>Data Specification Priorities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2" marR="42462" marT="0" marB="0">
                    <a:lnL w="1905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46737347"/>
                  </a:ext>
                </a:extLst>
              </a:tr>
              <a:tr h="311388">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LST-URD-REQ-17-L</a:t>
                      </a:r>
                    </a:p>
                  </a:txBody>
                  <a:tcPr marL="42462" marR="42462"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Product accuracy should be prioritised over long term stability and global spatially complete fields</a:t>
                      </a:r>
                    </a:p>
                  </a:txBody>
                  <a:tcPr marL="42462" marR="42462"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62% of participants agreed with this statement</a:t>
                      </a:r>
                    </a:p>
                  </a:txBody>
                  <a:tcPr marL="42462" marR="42462"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4055550590"/>
                  </a:ext>
                </a:extLst>
              </a:tr>
              <a:tr h="207592">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LST-URD-REQ-18-O</a:t>
                      </a:r>
                    </a:p>
                  </a:txBody>
                  <a:tcPr marL="42462" marR="42462"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High data quality should be prioritised over spatially complete fields</a:t>
                      </a:r>
                    </a:p>
                  </a:txBody>
                  <a:tcPr marL="42462" marR="42462"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67% of participants agreed with this statement</a:t>
                      </a:r>
                    </a:p>
                  </a:txBody>
                  <a:tcPr marL="42462" marR="42462"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3544552057"/>
                  </a:ext>
                </a:extLst>
              </a:tr>
              <a:tr h="707701">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LST-URD-ADV-17-O</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2" marR="42462"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Datasets intended for global studies should prioritise high temporal resolution and long datasets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2" marR="42462"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Of those requiring data globally:</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56% prioritised high temporal resolution over spatial</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63% prioritised long datasets over high resolution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2" marR="42462"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2886462183"/>
                  </a:ext>
                </a:extLst>
              </a:tr>
              <a:tr h="707701">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LST-URD-ADV-18-O</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2" marR="42462"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Datasets intended for local studies should prioritise high spatial resolution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2" marR="42462"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Of those requiring data for local studies: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 prioritised high spatial resolution over temporal</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88% prioritised high resolution over long datasets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2" marR="42462"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3100915018"/>
                  </a:ext>
                </a:extLst>
              </a:tr>
              <a:tr h="603905">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LST-URD-ADV-19-O</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2" marR="42462"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Datasets intended for global studies should prioritise using a consistent approach to cloud clearing and provide a pre-screened dataset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2" marR="42462"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Of those requiring data globally:</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 preferred a consistent approach to cloud clearing</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56% preferred pre-screened data</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2" marR="42462"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2342302796"/>
                  </a:ext>
                </a:extLst>
              </a:tr>
              <a:tr h="811497">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LST-URD-ADV-20-O</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2" marR="42462"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Datasets intended for regional or local studies should prioritise using the best cloud clearing algorithm for each sensor, and allow the user to apply the cloud mask themselves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2" marR="42462"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Of those requiring data for regional or local studies: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 preferred a best for each sensor approach</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 preferred to apply a cloud mask themselves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2" marR="42462"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3933533840"/>
                  </a:ext>
                </a:extLst>
              </a:tr>
              <a:tr h="207592">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LST-URD-ADV-21-LOI</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2" marR="42462"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Improvements in LST spatial resolution should be prioritised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2462" marR="42462"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42462" marR="42462"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1386542428"/>
                  </a:ext>
                </a:extLst>
              </a:tr>
            </a:tbl>
          </a:graphicData>
        </a:graphic>
      </p:graphicFrame>
    </p:spTree>
    <p:extLst>
      <p:ext uri="{BB962C8B-B14F-4D97-AF65-F5344CB8AC3E}">
        <p14:creationId xmlns:p14="http://schemas.microsoft.com/office/powerpoint/2010/main" val="3374347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80319-D6E8-489E-9EF2-7EAA5F5031C9}"/>
              </a:ext>
            </a:extLst>
          </p:cNvPr>
          <p:cNvSpPr>
            <a:spLocks noGrp="1"/>
          </p:cNvSpPr>
          <p:nvPr>
            <p:ph type="title"/>
          </p:nvPr>
        </p:nvSpPr>
        <p:spPr/>
        <p:txBody>
          <a:bodyPr/>
          <a:lstStyle/>
          <a:p>
            <a:r>
              <a:rPr lang="en-GB" dirty="0"/>
              <a:t>QC, Error and Uncertainty</a:t>
            </a:r>
          </a:p>
        </p:txBody>
      </p:sp>
      <p:graphicFrame>
        <p:nvGraphicFramePr>
          <p:cNvPr id="5" name="Table 4">
            <a:extLst>
              <a:ext uri="{FF2B5EF4-FFF2-40B4-BE49-F238E27FC236}">
                <a16:creationId xmlns:a16="http://schemas.microsoft.com/office/drawing/2014/main" id="{0F97EA35-37A4-40C7-AB2A-E65AA465000C}"/>
              </a:ext>
            </a:extLst>
          </p:cNvPr>
          <p:cNvGraphicFramePr>
            <a:graphicFrameLocks noGrp="1"/>
          </p:cNvGraphicFramePr>
          <p:nvPr>
            <p:extLst>
              <p:ext uri="{D42A27DB-BD31-4B8C-83A1-F6EECF244321}">
                <p14:modId xmlns:p14="http://schemas.microsoft.com/office/powerpoint/2010/main" val="1308325223"/>
              </p:ext>
            </p:extLst>
          </p:nvPr>
        </p:nvGraphicFramePr>
        <p:xfrm>
          <a:off x="323528" y="674388"/>
          <a:ext cx="8640960" cy="6014324"/>
        </p:xfrm>
        <a:graphic>
          <a:graphicData uri="http://schemas.openxmlformats.org/drawingml/2006/table">
            <a:tbl>
              <a:tblPr firstRow="1" firstCol="1" bandRow="1"/>
              <a:tblGrid>
                <a:gridCol w="1186015">
                  <a:extLst>
                    <a:ext uri="{9D8B030D-6E8A-4147-A177-3AD203B41FA5}">
                      <a16:colId xmlns:a16="http://schemas.microsoft.com/office/drawing/2014/main" val="1440870231"/>
                    </a:ext>
                  </a:extLst>
                </a:gridCol>
                <a:gridCol w="3558042">
                  <a:extLst>
                    <a:ext uri="{9D8B030D-6E8A-4147-A177-3AD203B41FA5}">
                      <a16:colId xmlns:a16="http://schemas.microsoft.com/office/drawing/2014/main" val="2108435090"/>
                    </a:ext>
                  </a:extLst>
                </a:gridCol>
                <a:gridCol w="3896903">
                  <a:extLst>
                    <a:ext uri="{9D8B030D-6E8A-4147-A177-3AD203B41FA5}">
                      <a16:colId xmlns:a16="http://schemas.microsoft.com/office/drawing/2014/main" val="866711096"/>
                    </a:ext>
                  </a:extLst>
                </a:gridCol>
              </a:tblGrid>
              <a:tr h="108096">
                <a:tc gridSpan="3">
                  <a:txBody>
                    <a:bodyPr/>
                    <a:lstStyle/>
                    <a:p>
                      <a:pPr algn="ctr">
                        <a:spcBef>
                          <a:spcPts val="1200"/>
                        </a:spcBef>
                        <a:spcAft>
                          <a:spcPts val="0"/>
                        </a:spcAft>
                      </a:pPr>
                      <a:r>
                        <a:rPr lang="en-GB" sz="1100" b="1">
                          <a:solidFill>
                            <a:srgbClr val="137EAF"/>
                          </a:solidFill>
                          <a:effectLst/>
                          <a:latin typeface="Calibri" panose="020F0502020204030204" pitchFamily="34" charset="0"/>
                          <a:ea typeface="Times New Roman" panose="02020603050405020304" pitchFamily="18" charset="0"/>
                          <a:cs typeface="Times New Roman" panose="02020603050405020304" pitchFamily="18" charset="0"/>
                        </a:rPr>
                        <a:t>Quality Control</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221" marR="44221" marT="0" marB="0">
                    <a:lnL w="1905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203514"/>
                  </a:ext>
                </a:extLst>
              </a:tr>
              <a:tr h="314463">
                <a:tc>
                  <a:txBody>
                    <a:bodyPr/>
                    <a:lstStyle/>
                    <a:p>
                      <a:pPr algn="just">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LST-URD-REQ-19-L</a:t>
                      </a:r>
                    </a:p>
                  </a:txBody>
                  <a:tcPr marL="44221" marR="44221"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Provide LST data with quality flags</a:t>
                      </a:r>
                    </a:p>
                  </a:txBody>
                  <a:tcPr marL="44221" marR="44221"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64% of participants would use quality flags</a:t>
                      </a:r>
                    </a:p>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p>
                  </a:txBody>
                  <a:tcPr marL="44221" marR="44221"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3498335143"/>
                  </a:ext>
                </a:extLst>
              </a:tr>
              <a:tr h="1051484">
                <a:tc>
                  <a:txBody>
                    <a:bodyPr/>
                    <a:lstStyle/>
                    <a:p>
                      <a:pPr algn="just">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LST-URD-REQ-20-O</a:t>
                      </a:r>
                    </a:p>
                  </a:txBody>
                  <a:tcPr marL="44221" marR="44221"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Provide the following QC flags (in order of preference):</a:t>
                      </a:r>
                    </a:p>
                    <a:p>
                      <a:pPr marL="342900" lvl="0" indent="-342900" algn="just">
                        <a:spcBef>
                          <a:spcPts val="0"/>
                        </a:spcBef>
                        <a:spcAft>
                          <a:spcPts val="0"/>
                        </a:spcAft>
                        <a:buClr>
                          <a:srgbClr val="137EAF"/>
                        </a:buClr>
                        <a:buSzPts val="1100"/>
                        <a:buFont typeface="Wingdings" panose="05000000000000000000" pitchFamily="2" charset="2"/>
                        <a:buChar char=""/>
                      </a:pPr>
                      <a:r>
                        <a:rPr lang="en-GB" sz="1100" u="none" strike="noStrike" dirty="0">
                          <a:effectLst/>
                          <a:latin typeface="Calibri" panose="020F0502020204030204" pitchFamily="34" charset="0"/>
                          <a:ea typeface="Times New Roman" panose="02020603050405020304" pitchFamily="18" charset="0"/>
                          <a:cs typeface="Times New Roman" panose="02020603050405020304" pitchFamily="18" charset="0"/>
                        </a:rPr>
                        <a:t>Day / night</a:t>
                      </a:r>
                    </a:p>
                    <a:p>
                      <a:pPr marL="342900" lvl="0" indent="-342900" algn="just">
                        <a:spcBef>
                          <a:spcPts val="0"/>
                        </a:spcBef>
                        <a:spcAft>
                          <a:spcPts val="0"/>
                        </a:spcAft>
                        <a:buClr>
                          <a:srgbClr val="137EAF"/>
                        </a:buClr>
                        <a:buSzPts val="1100"/>
                        <a:buFont typeface="Wingdings" panose="05000000000000000000" pitchFamily="2" charset="2"/>
                        <a:buChar char=""/>
                      </a:pPr>
                      <a:r>
                        <a:rPr lang="en-GB" sz="1100" u="none" strike="noStrike" dirty="0">
                          <a:effectLst/>
                          <a:latin typeface="Calibri" panose="020F0502020204030204" pitchFamily="34" charset="0"/>
                          <a:ea typeface="Times New Roman" panose="02020603050405020304" pitchFamily="18" charset="0"/>
                          <a:cs typeface="Times New Roman" panose="02020603050405020304" pitchFamily="18" charset="0"/>
                        </a:rPr>
                        <a:t>Summary cloud</a:t>
                      </a:r>
                    </a:p>
                    <a:p>
                      <a:pPr marL="342900" lvl="0" indent="-342900" algn="just">
                        <a:spcBef>
                          <a:spcPts val="0"/>
                        </a:spcBef>
                        <a:spcAft>
                          <a:spcPts val="0"/>
                        </a:spcAft>
                        <a:buClr>
                          <a:srgbClr val="137EAF"/>
                        </a:buClr>
                        <a:buSzPts val="1100"/>
                        <a:buFont typeface="Wingdings" panose="05000000000000000000" pitchFamily="2" charset="2"/>
                        <a:buChar char=""/>
                      </a:pPr>
                      <a:r>
                        <a:rPr lang="en-GB" sz="1100" u="none" strike="noStrike" dirty="0">
                          <a:effectLst/>
                          <a:latin typeface="Calibri" panose="020F0502020204030204" pitchFamily="34" charset="0"/>
                          <a:ea typeface="Times New Roman" panose="02020603050405020304" pitchFamily="18" charset="0"/>
                          <a:cs typeface="Times New Roman" panose="02020603050405020304" pitchFamily="18" charset="0"/>
                        </a:rPr>
                        <a:t>Summary confidence</a:t>
                      </a:r>
                    </a:p>
                    <a:p>
                      <a:pPr marL="342900" lvl="0" indent="-342900" algn="just">
                        <a:spcBef>
                          <a:spcPts val="0"/>
                        </a:spcBef>
                        <a:spcAft>
                          <a:spcPts val="0"/>
                        </a:spcAft>
                        <a:buClr>
                          <a:srgbClr val="137EAF"/>
                        </a:buClr>
                        <a:buSzPts val="1100"/>
                        <a:buFont typeface="Wingdings" panose="05000000000000000000" pitchFamily="2" charset="2"/>
                        <a:buChar char=""/>
                      </a:pPr>
                      <a:r>
                        <a:rPr lang="en-GB" sz="1100" u="none" strike="noStrike" dirty="0">
                          <a:effectLst/>
                          <a:latin typeface="Calibri" panose="020F0502020204030204" pitchFamily="34" charset="0"/>
                          <a:ea typeface="Times New Roman" panose="02020603050405020304" pitchFamily="18" charset="0"/>
                          <a:cs typeface="Times New Roman" panose="02020603050405020304" pitchFamily="18" charset="0"/>
                        </a:rPr>
                        <a:t>Land</a:t>
                      </a:r>
                    </a:p>
                    <a:p>
                      <a:pPr marL="342900" lvl="0" indent="-342900" algn="just">
                        <a:spcBef>
                          <a:spcPts val="0"/>
                        </a:spcBef>
                        <a:spcAft>
                          <a:spcPts val="0"/>
                        </a:spcAft>
                        <a:buClr>
                          <a:srgbClr val="137EAF"/>
                        </a:buClr>
                        <a:buSzPts val="1100"/>
                        <a:buFont typeface="Wingdings" panose="05000000000000000000" pitchFamily="2" charset="2"/>
                        <a:buChar char=""/>
                      </a:pPr>
                      <a:r>
                        <a:rPr lang="en-GB" sz="1100" u="none" strike="noStrike" dirty="0">
                          <a:effectLst/>
                          <a:latin typeface="Calibri" panose="020F0502020204030204" pitchFamily="34" charset="0"/>
                          <a:ea typeface="Times New Roman" panose="02020603050405020304" pitchFamily="18" charset="0"/>
                          <a:cs typeface="Times New Roman" panose="02020603050405020304" pitchFamily="18" charset="0"/>
                        </a:rPr>
                        <a:t>Aerosol</a:t>
                      </a:r>
                    </a:p>
                  </a:txBody>
                  <a:tcPr marL="44221" marR="44221"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Participants were asked to order the importance of these QC flags</a:t>
                      </a:r>
                    </a:p>
                  </a:txBody>
                  <a:tcPr marL="44221" marR="44221"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782521675"/>
                  </a:ext>
                </a:extLst>
              </a:tr>
              <a:tr h="530656">
                <a:tc>
                  <a:txBody>
                    <a:bodyPr/>
                    <a:lstStyle/>
                    <a:p>
                      <a:pPr algn="just">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LST-URD-REQ-21-O</a:t>
                      </a:r>
                    </a:p>
                  </a:txBody>
                  <a:tcPr marL="44221" marR="44221"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Provide the following QC flags in addition to the above:</a:t>
                      </a:r>
                    </a:p>
                    <a:p>
                      <a:pPr marL="342900" lvl="0" indent="-342900" algn="just">
                        <a:spcBef>
                          <a:spcPts val="0"/>
                        </a:spcBef>
                        <a:spcAft>
                          <a:spcPts val="0"/>
                        </a:spcAft>
                        <a:buClr>
                          <a:srgbClr val="137EAF"/>
                        </a:buClr>
                        <a:buSzPts val="1100"/>
                        <a:buFont typeface="Wingdings" panose="05000000000000000000" pitchFamily="2" charset="2"/>
                        <a:buChar char=""/>
                      </a:pPr>
                      <a:r>
                        <a:rPr lang="en-GB" sz="1100" u="none" strike="noStrike" dirty="0">
                          <a:effectLst/>
                          <a:latin typeface="Calibri" panose="020F0502020204030204" pitchFamily="34" charset="0"/>
                          <a:ea typeface="Times New Roman" panose="02020603050405020304" pitchFamily="18" charset="0"/>
                          <a:cs typeface="Times New Roman" panose="02020603050405020304" pitchFamily="18" charset="0"/>
                        </a:rPr>
                        <a:t>Water body</a:t>
                      </a:r>
                    </a:p>
                    <a:p>
                      <a:pPr marL="342900" lvl="0" indent="-342900" algn="just">
                        <a:spcBef>
                          <a:spcPts val="0"/>
                        </a:spcBef>
                        <a:spcAft>
                          <a:spcPts val="0"/>
                        </a:spcAft>
                        <a:buClr>
                          <a:srgbClr val="137EAF"/>
                        </a:buClr>
                        <a:buSzPts val="1100"/>
                        <a:buFont typeface="Wingdings" panose="05000000000000000000" pitchFamily="2" charset="2"/>
                        <a:buChar char=""/>
                      </a:pPr>
                      <a:r>
                        <a:rPr lang="en-GB" sz="1100" u="none" strike="noStrike" dirty="0">
                          <a:effectLst/>
                          <a:latin typeface="Calibri" panose="020F0502020204030204" pitchFamily="34" charset="0"/>
                          <a:ea typeface="Times New Roman" panose="02020603050405020304" pitchFamily="18" charset="0"/>
                          <a:cs typeface="Times New Roman" panose="02020603050405020304" pitchFamily="18" charset="0"/>
                        </a:rPr>
                        <a:t>Snow / ice</a:t>
                      </a:r>
                    </a:p>
                  </a:txBody>
                  <a:tcPr marL="44221" marR="44221"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75% of participants requested a water body flag</a:t>
                      </a:r>
                    </a:p>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66% of participants requested a snow / ice flag</a:t>
                      </a:r>
                    </a:p>
                  </a:txBody>
                  <a:tcPr marL="44221" marR="44221"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2288087490"/>
                  </a:ext>
                </a:extLst>
              </a:tr>
              <a:tr h="216193">
                <a:tc>
                  <a:txBody>
                    <a:bodyPr/>
                    <a:lstStyle/>
                    <a:p>
                      <a:pPr algn="just">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LST-URD-REQ-22-O</a:t>
                      </a:r>
                    </a:p>
                  </a:txBody>
                  <a:tcPr marL="44221" marR="44221"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just">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Provide LST data with QC level data on a pixel level</a:t>
                      </a:r>
                    </a:p>
                  </a:txBody>
                  <a:tcPr marL="44221" marR="44221"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93% of participants requested these data</a:t>
                      </a:r>
                    </a:p>
                  </a:txBody>
                  <a:tcPr marL="44221" marR="44221"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1797822946"/>
                  </a:ext>
                </a:extLst>
              </a:tr>
              <a:tr h="216193">
                <a:tc>
                  <a:txBody>
                    <a:bodyPr/>
                    <a:lstStyle/>
                    <a:p>
                      <a:pPr algn="just">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LST-URD-REQ-23-O</a:t>
                      </a:r>
                    </a:p>
                  </a:txBody>
                  <a:tcPr marL="44221" marR="44221"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tcPr>
                </a:tc>
                <a:tc>
                  <a:txBody>
                    <a:bodyPr/>
                    <a:lstStyle/>
                    <a:p>
                      <a:pPr algn="just">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Provide LST data with QC level data on a file level</a:t>
                      </a:r>
                    </a:p>
                  </a:txBody>
                  <a:tcPr marL="44221" marR="44221"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69% of participants requested these data</a:t>
                      </a:r>
                    </a:p>
                  </a:txBody>
                  <a:tcPr marL="44221" marR="44221"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3604378127"/>
                  </a:ext>
                </a:extLst>
              </a:tr>
              <a:tr h="108096">
                <a:tc gridSpan="3">
                  <a:txBody>
                    <a:bodyPr/>
                    <a:lstStyle/>
                    <a:p>
                      <a:pPr algn="ctr">
                        <a:spcBef>
                          <a:spcPts val="1200"/>
                        </a:spcBef>
                        <a:spcAft>
                          <a:spcPts val="0"/>
                        </a:spcAft>
                      </a:pPr>
                      <a:r>
                        <a:rPr lang="en-GB" sz="1100" b="1">
                          <a:solidFill>
                            <a:srgbClr val="137EAF"/>
                          </a:solidFill>
                          <a:effectLst/>
                          <a:latin typeface="Calibri" panose="020F0502020204030204" pitchFamily="34" charset="0"/>
                          <a:ea typeface="Times New Roman" panose="02020603050405020304" pitchFamily="18" charset="0"/>
                          <a:cs typeface="Times New Roman" panose="02020603050405020304" pitchFamily="18" charset="0"/>
                        </a:rPr>
                        <a:t>Error and Uncertainty</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221" marR="44221" marT="0" marB="0">
                    <a:lnL w="1905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77406155"/>
                  </a:ext>
                </a:extLst>
              </a:tr>
              <a:tr h="216193">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LST-URD-REQ-24-LO</a:t>
                      </a:r>
                    </a:p>
                  </a:txBody>
                  <a:tcPr marL="44221" marR="44221"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Provide per pixel total uncertainty values</a:t>
                      </a:r>
                    </a:p>
                  </a:txBody>
                  <a:tcPr marL="44221" marR="44221"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73% requested this data</a:t>
                      </a:r>
                    </a:p>
                  </a:txBody>
                  <a:tcPr marL="44221" marR="44221"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3285514093"/>
                  </a:ext>
                </a:extLst>
              </a:tr>
              <a:tr h="845118">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LST-URD-REQ-25-O</a:t>
                      </a:r>
                    </a:p>
                  </a:txBody>
                  <a:tcPr marL="44221" marR="44221"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Provide uncertainty data partitioned into components according to correlation properties</a:t>
                      </a:r>
                    </a:p>
                  </a:txBody>
                  <a:tcPr marL="44221" marR="44221"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72% of respondents required more than just a total uncertainty</a:t>
                      </a:r>
                    </a:p>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Interviewees also expressed interest in these data</a:t>
                      </a:r>
                    </a:p>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27% of Lisbon survey respondents requested this information</a:t>
                      </a:r>
                    </a:p>
                  </a:txBody>
                  <a:tcPr marL="44221" marR="44221"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2236058285"/>
                  </a:ext>
                </a:extLst>
              </a:tr>
              <a:tr h="530656">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LST-URD-REQ-26-O</a:t>
                      </a:r>
                    </a:p>
                  </a:txBody>
                  <a:tcPr marL="44221" marR="44221"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Uncertainty information should be provided with clear documentation including descriptions of how to use the data and worked examples</a:t>
                      </a:r>
                    </a:p>
                  </a:txBody>
                  <a:tcPr marL="44221" marR="44221"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93% of participants requested descriptions of how to use uncertainty data</a:t>
                      </a:r>
                    </a:p>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64% of participants requested worked examples</a:t>
                      </a:r>
                    </a:p>
                  </a:txBody>
                  <a:tcPr marL="44221" marR="44221"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1650185219"/>
                  </a:ext>
                </a:extLst>
              </a:tr>
              <a:tr h="216193">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LST-URD-ADV-22-I</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221" marR="44221"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Provide detailed information on how uncertainties are calculated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221" marR="44221"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p>
                  </a:txBody>
                  <a:tcPr marL="44221" marR="44221"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3242409239"/>
                  </a:ext>
                </a:extLst>
              </a:tr>
              <a:tr h="324289">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LST-URD-ADV-23-OI</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221" marR="44221"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Provide information on what the uncertainties represent and why they are useful</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221" marR="44221"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p>
                  </a:txBody>
                  <a:tcPr marL="44221" marR="44221"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4195371340"/>
                  </a:ext>
                </a:extLst>
              </a:tr>
              <a:tr h="324289">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LST-URD-ADV-24-O</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221" marR="44221"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Provide information about spatial and temporal structure of the uncertainty components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221" marR="44221"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Comment left by a participant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221" marR="44221"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1412696835"/>
                  </a:ext>
                </a:extLst>
              </a:tr>
              <a:tr h="216193">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LST-URD-ADV-25-LOI</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221" marR="44221"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Include cloud effects in uncertainty data</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221" marR="44221"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44221" marR="44221"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2820694941"/>
                  </a:ext>
                </a:extLst>
              </a:tr>
            </a:tbl>
          </a:graphicData>
        </a:graphic>
      </p:graphicFrame>
    </p:spTree>
    <p:extLst>
      <p:ext uri="{BB962C8B-B14F-4D97-AF65-F5344CB8AC3E}">
        <p14:creationId xmlns:p14="http://schemas.microsoft.com/office/powerpoint/2010/main" val="1885765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51806-A1BC-44BD-839D-7A353B4E1FAB}"/>
              </a:ext>
            </a:extLst>
          </p:cNvPr>
          <p:cNvSpPr>
            <a:spLocks noGrp="1"/>
          </p:cNvSpPr>
          <p:nvPr>
            <p:ph type="title"/>
          </p:nvPr>
        </p:nvSpPr>
        <p:spPr/>
        <p:txBody>
          <a:bodyPr>
            <a:normAutofit fontScale="90000"/>
          </a:bodyPr>
          <a:lstStyle/>
          <a:p>
            <a:r>
              <a:rPr lang="en-GB" dirty="0"/>
              <a:t>Validation/Inter-comparison and Clouds</a:t>
            </a:r>
          </a:p>
        </p:txBody>
      </p:sp>
      <p:graphicFrame>
        <p:nvGraphicFramePr>
          <p:cNvPr id="4" name="Content Placeholder 3">
            <a:extLst>
              <a:ext uri="{FF2B5EF4-FFF2-40B4-BE49-F238E27FC236}">
                <a16:creationId xmlns:a16="http://schemas.microsoft.com/office/drawing/2014/main" id="{622B37D8-46F1-4724-B8A4-5148A1296453}"/>
              </a:ext>
            </a:extLst>
          </p:cNvPr>
          <p:cNvGraphicFramePr>
            <a:graphicFrameLocks noGrp="1"/>
          </p:cNvGraphicFramePr>
          <p:nvPr>
            <p:ph idx="1"/>
            <p:extLst>
              <p:ext uri="{D42A27DB-BD31-4B8C-83A1-F6EECF244321}">
                <p14:modId xmlns:p14="http://schemas.microsoft.com/office/powerpoint/2010/main" val="168654939"/>
              </p:ext>
            </p:extLst>
          </p:nvPr>
        </p:nvGraphicFramePr>
        <p:xfrm>
          <a:off x="251520" y="658234"/>
          <a:ext cx="8640962" cy="6155142"/>
        </p:xfrm>
        <a:graphic>
          <a:graphicData uri="http://schemas.openxmlformats.org/drawingml/2006/table">
            <a:tbl>
              <a:tblPr firstRow="1" firstCol="1" bandRow="1"/>
              <a:tblGrid>
                <a:gridCol w="1186015">
                  <a:extLst>
                    <a:ext uri="{9D8B030D-6E8A-4147-A177-3AD203B41FA5}">
                      <a16:colId xmlns:a16="http://schemas.microsoft.com/office/drawing/2014/main" val="120291823"/>
                    </a:ext>
                  </a:extLst>
                </a:gridCol>
                <a:gridCol w="3558044">
                  <a:extLst>
                    <a:ext uri="{9D8B030D-6E8A-4147-A177-3AD203B41FA5}">
                      <a16:colId xmlns:a16="http://schemas.microsoft.com/office/drawing/2014/main" val="4118396868"/>
                    </a:ext>
                  </a:extLst>
                </a:gridCol>
                <a:gridCol w="3896903">
                  <a:extLst>
                    <a:ext uri="{9D8B030D-6E8A-4147-A177-3AD203B41FA5}">
                      <a16:colId xmlns:a16="http://schemas.microsoft.com/office/drawing/2014/main" val="2424799754"/>
                    </a:ext>
                  </a:extLst>
                </a:gridCol>
              </a:tblGrid>
              <a:tr h="108917">
                <a:tc gridSpan="3">
                  <a:txBody>
                    <a:bodyPr/>
                    <a:lstStyle/>
                    <a:p>
                      <a:pPr algn="ctr">
                        <a:spcBef>
                          <a:spcPts val="1200"/>
                        </a:spcBef>
                        <a:spcAft>
                          <a:spcPts val="0"/>
                        </a:spcAft>
                      </a:pPr>
                      <a:r>
                        <a:rPr lang="en-GB" sz="1100" b="1">
                          <a:solidFill>
                            <a:srgbClr val="137EAF"/>
                          </a:solidFill>
                          <a:effectLst/>
                          <a:latin typeface="Calibri" panose="020F0502020204030204" pitchFamily="34" charset="0"/>
                          <a:ea typeface="Times New Roman" panose="02020603050405020304" pitchFamily="18" charset="0"/>
                          <a:cs typeface="Times New Roman" panose="02020603050405020304" pitchFamily="18" charset="0"/>
                        </a:rPr>
                        <a:t>Validation and Inter-comparison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557" marR="44557" marT="0" marB="0">
                    <a:lnL w="1905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19050" cap="flat" cmpd="sng" algn="ctr">
                      <a:solidFill>
                        <a:srgbClr val="137EAF"/>
                      </a:solidFill>
                      <a:prstDash val="solid"/>
                      <a:round/>
                      <a:headEnd type="none" w="med" len="med"/>
                      <a:tailEnd type="none" w="med" len="med"/>
                    </a:lnL>
                  </a:tcPr>
                </a:tc>
                <a:extLst>
                  <a:ext uri="{0D108BD9-81ED-4DB2-BD59-A6C34878D82A}">
                    <a16:rowId xmlns:a16="http://schemas.microsoft.com/office/drawing/2014/main" val="2654877279"/>
                  </a:ext>
                </a:extLst>
              </a:tr>
              <a:tr h="435668">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LST-URD-REQ-27-OI</a:t>
                      </a:r>
                    </a:p>
                  </a:txBody>
                  <a:tcPr marL="44557" marR="44557"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Provide comparisons of satellite LST data with in-situ measurements as part of the validation and inter-comparison results</a:t>
                      </a:r>
                    </a:p>
                  </a:txBody>
                  <a:tcPr marL="44557" marR="44557"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82% of respondents requested this information</a:t>
                      </a:r>
                    </a:p>
                  </a:txBody>
                  <a:tcPr marL="44557" marR="44557"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B w="1270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1992497018"/>
                  </a:ext>
                </a:extLst>
              </a:tr>
              <a:tr h="326751">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LST-URD-REQ-28-O</a:t>
                      </a:r>
                    </a:p>
                  </a:txBody>
                  <a:tcPr marL="44557" marR="44557"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Provide inter-comparisons between LST products as part of the validation and inter-comparison results</a:t>
                      </a:r>
                    </a:p>
                  </a:txBody>
                  <a:tcPr marL="44557" marR="44557"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75% of respondents requested this information</a:t>
                      </a:r>
                    </a:p>
                  </a:txBody>
                  <a:tcPr marL="44557" marR="44557"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3519280878"/>
                  </a:ext>
                </a:extLst>
              </a:tr>
              <a:tr h="534683">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LST-URD-REQ-29-LO</a:t>
                      </a:r>
                    </a:p>
                  </a:txBody>
                  <a:tcPr marL="44557" marR="44557"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Provide a summary of accuracy and precision per product as part of the validation and inter-comparison results</a:t>
                      </a:r>
                    </a:p>
                  </a:txBody>
                  <a:tcPr marL="44557" marR="44557"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67% of respondents requested this information</a:t>
                      </a:r>
                    </a:p>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59% of respondents to Lisbon questionnaire Q.9 also requested this information</a:t>
                      </a:r>
                    </a:p>
                  </a:txBody>
                  <a:tcPr marL="44557" marR="44557"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410597204"/>
                  </a:ext>
                </a:extLst>
              </a:tr>
              <a:tr h="435668">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LST-URD-REQ-30-O</a:t>
                      </a:r>
                    </a:p>
                  </a:txBody>
                  <a:tcPr marL="44557" marR="44557"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Provide an overview of the best performing products in different scenarios as part of the validation and inter-comparison results</a:t>
                      </a:r>
                    </a:p>
                  </a:txBody>
                  <a:tcPr marL="44557" marR="44557"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51% of respondents requested this information</a:t>
                      </a:r>
                    </a:p>
                  </a:txBody>
                  <a:tcPr marL="44557" marR="44557"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673702518"/>
                  </a:ext>
                </a:extLst>
              </a:tr>
              <a:tr h="217834">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LST-URD-ADV-26-O</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557" marR="44557"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Provide results from time series analysis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557" marR="44557"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 of respondents require this information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557" marR="44557"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2538220399"/>
                  </a:ext>
                </a:extLst>
              </a:tr>
              <a:tr h="217834">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LST-URD-ADV-27-O</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557" marR="44557"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Consider including validation of uncertainty components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557" marR="44557"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Comment left by participant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557" marR="44557"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3679857584"/>
                  </a:ext>
                </a:extLst>
              </a:tr>
              <a:tr h="217834">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LST-URD-ADV-28-O</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557" marR="44557"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Consider including validation of clear-sky probabilities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557" marR="44557"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Comment left by participant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557" marR="44557"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3463430048"/>
                  </a:ext>
                </a:extLst>
              </a:tr>
              <a:tr h="435668">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LST-URD-ADV-29-O</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557" marR="44557"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Where possible provide advice on how validation and inter-comparison results can benefit users, and how the results can be incorporated into their work</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557" marR="44557"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44557" marR="44557"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2632023954"/>
                  </a:ext>
                </a:extLst>
              </a:tr>
              <a:tr h="108917">
                <a:tc gridSpan="3">
                  <a:txBody>
                    <a:bodyPr/>
                    <a:lstStyle/>
                    <a:p>
                      <a:pPr algn="ctr">
                        <a:spcBef>
                          <a:spcPts val="1200"/>
                        </a:spcBef>
                        <a:spcAft>
                          <a:spcPts val="0"/>
                        </a:spcAft>
                      </a:pPr>
                      <a:r>
                        <a:rPr lang="en-GB" sz="1100" b="1">
                          <a:solidFill>
                            <a:srgbClr val="137EAF"/>
                          </a:solidFill>
                          <a:effectLst/>
                          <a:latin typeface="Calibri" panose="020F0502020204030204" pitchFamily="34" charset="0"/>
                          <a:ea typeface="Times New Roman" panose="02020603050405020304" pitchFamily="18" charset="0"/>
                          <a:cs typeface="Times New Roman" panose="02020603050405020304" pitchFamily="18" charset="0"/>
                        </a:rPr>
                        <a:t>Clouds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557" marR="44557" marT="0" marB="0">
                    <a:lnL w="1905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19050" cap="flat" cmpd="sng" algn="ctr">
                      <a:solidFill>
                        <a:srgbClr val="137EAF"/>
                      </a:solidFill>
                      <a:prstDash val="solid"/>
                      <a:round/>
                      <a:headEnd type="none" w="med" len="med"/>
                      <a:tailEnd type="none" w="med" len="med"/>
                    </a:lnL>
                    <a:lnT w="12700" cap="flat" cmpd="sng" algn="ctr">
                      <a:solidFill>
                        <a:srgbClr val="137EAF"/>
                      </a:solidFill>
                      <a:prstDash val="solid"/>
                      <a:round/>
                      <a:headEnd type="none" w="med" len="med"/>
                      <a:tailEnd type="none" w="med" len="med"/>
                    </a:lnT>
                  </a:tcPr>
                </a:tc>
                <a:extLst>
                  <a:ext uri="{0D108BD9-81ED-4DB2-BD59-A6C34878D82A}">
                    <a16:rowId xmlns:a16="http://schemas.microsoft.com/office/drawing/2014/main" val="509369308"/>
                  </a:ext>
                </a:extLst>
              </a:tr>
              <a:tr h="217834">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LST-URD-REQ-31-O</a:t>
                      </a:r>
                    </a:p>
                  </a:txBody>
                  <a:tcPr marL="44557" marR="44557"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Provide a binary cloud mask</a:t>
                      </a:r>
                    </a:p>
                  </a:txBody>
                  <a:tcPr marL="44557" marR="44557"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52% of participants requested both binary cloud mask and clear-sky probability</a:t>
                      </a:r>
                    </a:p>
                  </a:txBody>
                  <a:tcPr marL="44557" marR="44557"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B w="1270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3872191808"/>
                  </a:ext>
                </a:extLst>
              </a:tr>
              <a:tr h="217834">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LST-URD-REQ-32-O</a:t>
                      </a:r>
                    </a:p>
                  </a:txBody>
                  <a:tcPr marL="44557" marR="44557"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Provide clear-sky probabilities</a:t>
                      </a:r>
                    </a:p>
                  </a:txBody>
                  <a:tcPr marL="44557" marR="44557"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52% of participants requested both binary cloud mask and clear-sky probability</a:t>
                      </a:r>
                    </a:p>
                  </a:txBody>
                  <a:tcPr marL="44557" marR="44557"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3568813997"/>
                  </a:ext>
                </a:extLst>
              </a:tr>
              <a:tr h="326751">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LST-URD-REQ-33-O</a:t>
                      </a:r>
                    </a:p>
                  </a:txBody>
                  <a:tcPr marL="44557" marR="44557"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Where clear-sky probabilities are provided, include descriptions of how to use these data and worked examples</a:t>
                      </a:r>
                    </a:p>
                  </a:txBody>
                  <a:tcPr marL="44557" marR="44557"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89% requested descriptions</a:t>
                      </a:r>
                    </a:p>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57% requested worked examples</a:t>
                      </a:r>
                    </a:p>
                  </a:txBody>
                  <a:tcPr marL="44557" marR="44557"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tcPr>
                </a:tc>
                <a:extLst>
                  <a:ext uri="{0D108BD9-81ED-4DB2-BD59-A6C34878D82A}">
                    <a16:rowId xmlns:a16="http://schemas.microsoft.com/office/drawing/2014/main" val="3018997338"/>
                  </a:ext>
                </a:extLst>
              </a:tr>
              <a:tr h="326751">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LST-URD-ADV-30-I</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557" marR="44557"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Provide a description of what is represented by clear-sky probabilities and how they are calculated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557" marR="44557"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p>
                  </a:txBody>
                  <a:tcPr marL="44557" marR="44557"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3751913606"/>
                  </a:ext>
                </a:extLst>
              </a:tr>
              <a:tr h="326751">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LST-URD-ADV-31-O</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557" marR="44557"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Provide a recommended starting value to be used by users for cloud clearing, ideally for a set of different applications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557" marR="44557"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Comment left by participant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557" marR="44557"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594367272"/>
                  </a:ext>
                </a:extLst>
              </a:tr>
              <a:tr h="326751">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LST-URD-ADV-32-LI</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557" marR="44557"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Investigate and provide information to users concerning clear-sky bias in IR LST data</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557" marR="44557"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p>
                  </a:txBody>
                  <a:tcPr marL="44557" marR="44557"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2312331430"/>
                  </a:ext>
                </a:extLst>
              </a:tr>
              <a:tr h="435668">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LST-URD-ADV-33-LOI</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557" marR="44557"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Reduce errors due to cloud contamination in IR LST data sets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557" marR="44557"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solidFill>
                      <a:srgbClr val="DBE5F1"/>
                    </a:solidFill>
                  </a:tcPr>
                </a:tc>
                <a:tc>
                  <a:txBody>
                    <a:bodyPr/>
                    <a:lstStyle/>
                    <a:p>
                      <a:pPr algn="l">
                        <a:spcBef>
                          <a:spcPts val="1200"/>
                        </a:spcBef>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73% were concerned about cloud contamination errors (Lisbon)</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Cloud contamination errors were the second highest concern in the online survey</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557" marR="44557"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solidFill>
                      <a:srgbClr val="DBE5F1"/>
                    </a:solidFill>
                  </a:tcPr>
                </a:tc>
                <a:extLst>
                  <a:ext uri="{0D108BD9-81ED-4DB2-BD59-A6C34878D82A}">
                    <a16:rowId xmlns:a16="http://schemas.microsoft.com/office/drawing/2014/main" val="1962664377"/>
                  </a:ext>
                </a:extLst>
              </a:tr>
            </a:tbl>
          </a:graphicData>
        </a:graphic>
      </p:graphicFrame>
    </p:spTree>
    <p:extLst>
      <p:ext uri="{BB962C8B-B14F-4D97-AF65-F5344CB8AC3E}">
        <p14:creationId xmlns:p14="http://schemas.microsoft.com/office/powerpoint/2010/main" val="199743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A42866-6702-40CE-B1D6-371D04291C4A}"/>
              </a:ext>
            </a:extLst>
          </p:cNvPr>
          <p:cNvSpPr txBox="1"/>
          <p:nvPr/>
        </p:nvSpPr>
        <p:spPr>
          <a:xfrm>
            <a:off x="1763688" y="2564904"/>
            <a:ext cx="5400600" cy="461665"/>
          </a:xfrm>
          <a:prstGeom prst="rect">
            <a:avLst/>
          </a:prstGeom>
        </p:spPr>
        <p:txBody>
          <a:bodyPr vert="horz" lIns="91440" tIns="45720" rIns="91440" bIns="45720" rtlCol="0" anchor="ctr" anchorCtr="0">
            <a:noAutofit/>
          </a:bodyPr>
          <a:lstStyle>
            <a:lvl1pPr algn="ctr">
              <a:spcBef>
                <a:spcPct val="0"/>
              </a:spcBef>
              <a:buNone/>
              <a:defRPr lang="en-US" sz="2400" b="1" cap="small" spc="-60" baseline="0">
                <a:solidFill>
                  <a:srgbClr val="067EB0"/>
                </a:solidFill>
                <a:latin typeface="Calibri" panose="020F0502020204030204" pitchFamily="34" charset="0"/>
                <a:ea typeface="+mj-ea"/>
                <a:cs typeface="+mj-cs"/>
              </a:defRPr>
            </a:lvl1pPr>
          </a:lstStyle>
          <a:p>
            <a:r>
              <a:rPr lang="en-GB" sz="6600" dirty="0"/>
              <a:t>Approach to Requirements Gathering</a:t>
            </a:r>
          </a:p>
        </p:txBody>
      </p:sp>
    </p:spTree>
    <p:extLst>
      <p:ext uri="{BB962C8B-B14F-4D97-AF65-F5344CB8AC3E}">
        <p14:creationId xmlns:p14="http://schemas.microsoft.com/office/powerpoint/2010/main" val="1605588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a:t>Approach</a:t>
            </a:r>
          </a:p>
        </p:txBody>
      </p:sp>
      <p:sp>
        <p:nvSpPr>
          <p:cNvPr id="3" name="Espace réservé du contenu 2"/>
          <p:cNvSpPr>
            <a:spLocks noGrp="1"/>
          </p:cNvSpPr>
          <p:nvPr>
            <p:ph idx="1"/>
          </p:nvPr>
        </p:nvSpPr>
        <p:spPr>
          <a:xfrm>
            <a:off x="251520" y="908721"/>
            <a:ext cx="8352928" cy="3960440"/>
          </a:xfrm>
        </p:spPr>
        <p:txBody>
          <a:bodyPr>
            <a:normAutofit fontScale="92500"/>
          </a:bodyPr>
          <a:lstStyle/>
          <a:p>
            <a:r>
              <a:rPr lang="en-US" dirty="0"/>
              <a:t>Based on the approach used for GlobTemperature (Bulgin &amp; Merchant, 2016)</a:t>
            </a:r>
          </a:p>
          <a:p>
            <a:pPr marL="342900" indent="-342900">
              <a:buFont typeface="Arial" panose="020B0604020202020204" pitchFamily="34" charset="0"/>
              <a:buChar char="•"/>
            </a:pPr>
            <a:r>
              <a:rPr lang="en-US" dirty="0"/>
              <a:t>Review of existing requirements, e.g. GlobTemperature, literature, GCOS</a:t>
            </a:r>
          </a:p>
          <a:p>
            <a:pPr marL="342900" indent="-342900">
              <a:buFont typeface="Arial" panose="020B0604020202020204" pitchFamily="34" charset="0"/>
              <a:buChar char="•"/>
            </a:pPr>
            <a:r>
              <a:rPr lang="en-US" dirty="0"/>
              <a:t>Short paper survey issued at the Joint Land Workshop (IPMA, 2018)</a:t>
            </a:r>
          </a:p>
          <a:p>
            <a:pPr marL="614363" lvl="1" indent="-342900">
              <a:buFont typeface="Arial" panose="020B0604020202020204" pitchFamily="34" charset="0"/>
              <a:buChar char="•"/>
            </a:pPr>
            <a:r>
              <a:rPr lang="en-US" dirty="0"/>
              <a:t>22 responses</a:t>
            </a:r>
          </a:p>
          <a:p>
            <a:pPr marL="342900" indent="-342900">
              <a:buFont typeface="Arial" panose="020B0604020202020204" pitchFamily="34" charset="0"/>
              <a:buChar char="•"/>
            </a:pPr>
            <a:r>
              <a:rPr lang="en-US" dirty="0"/>
              <a:t>Longer online survey </a:t>
            </a:r>
          </a:p>
          <a:p>
            <a:pPr marL="614363" lvl="1" indent="-342900">
              <a:buFont typeface="Arial" panose="020B0604020202020204" pitchFamily="34" charset="0"/>
              <a:buChar char="•"/>
            </a:pPr>
            <a:r>
              <a:rPr lang="en-US" dirty="0"/>
              <a:t>76 responses from all over the world</a:t>
            </a:r>
          </a:p>
          <a:p>
            <a:pPr marL="342900" indent="-342900">
              <a:buFont typeface="Arial" panose="020B0604020202020204" pitchFamily="34" charset="0"/>
              <a:buChar char="•"/>
            </a:pPr>
            <a:r>
              <a:rPr lang="en-US" dirty="0"/>
              <a:t>Structured interviews with LST_cci Climate Research Group (CRG)</a:t>
            </a:r>
          </a:p>
          <a:p>
            <a:pPr marL="614363" lvl="1" indent="-342900">
              <a:buFont typeface="Arial" panose="020B0604020202020204" pitchFamily="34" charset="0"/>
              <a:buChar char="•"/>
            </a:pPr>
            <a:r>
              <a:rPr lang="en-US" dirty="0"/>
              <a:t>8 interviews</a:t>
            </a:r>
          </a:p>
        </p:txBody>
      </p:sp>
    </p:spTree>
    <p:extLst>
      <p:ext uri="{BB962C8B-B14F-4D97-AF65-F5344CB8AC3E}">
        <p14:creationId xmlns:p14="http://schemas.microsoft.com/office/powerpoint/2010/main" val="3327313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2DA0-CBA0-4925-A23E-A2DC473F9C1B}"/>
              </a:ext>
            </a:extLst>
          </p:cNvPr>
          <p:cNvSpPr>
            <a:spLocks noGrp="1"/>
          </p:cNvSpPr>
          <p:nvPr>
            <p:ph type="title"/>
          </p:nvPr>
        </p:nvSpPr>
        <p:spPr/>
        <p:txBody>
          <a:bodyPr/>
          <a:lstStyle/>
          <a:p>
            <a:r>
              <a:rPr lang="en-GB" dirty="0"/>
              <a:t>Climate Research Group (CRG)</a:t>
            </a:r>
          </a:p>
        </p:txBody>
      </p:sp>
      <p:sp>
        <p:nvSpPr>
          <p:cNvPr id="3" name="Content Placeholder 2">
            <a:extLst>
              <a:ext uri="{FF2B5EF4-FFF2-40B4-BE49-F238E27FC236}">
                <a16:creationId xmlns:a16="http://schemas.microsoft.com/office/drawing/2014/main" id="{D99C4EA5-B26F-4E52-9340-CE6609A733FD}"/>
              </a:ext>
            </a:extLst>
          </p:cNvPr>
          <p:cNvSpPr>
            <a:spLocks noGrp="1"/>
          </p:cNvSpPr>
          <p:nvPr>
            <p:ph idx="1"/>
          </p:nvPr>
        </p:nvSpPr>
        <p:spPr>
          <a:xfrm>
            <a:off x="251520" y="908720"/>
            <a:ext cx="8352928" cy="5544616"/>
          </a:xfrm>
        </p:spPr>
        <p:txBody>
          <a:bodyPr>
            <a:normAutofit/>
          </a:bodyPr>
          <a:lstStyle/>
          <a:p>
            <a:pPr marL="342900" indent="-342900">
              <a:buFont typeface="Arial" panose="020B0604020202020204" pitchFamily="34" charset="0"/>
              <a:buChar char="•"/>
            </a:pPr>
            <a:r>
              <a:rPr lang="en-GB" dirty="0"/>
              <a:t>Each CCI project has a Climate Research Group (CRG)</a:t>
            </a:r>
          </a:p>
          <a:p>
            <a:pPr marL="342900" indent="-342900">
              <a:buFont typeface="Arial" panose="020B0604020202020204" pitchFamily="34" charset="0"/>
              <a:buChar char="•"/>
            </a:pPr>
            <a:r>
              <a:rPr lang="en-GB" dirty="0"/>
              <a:t>The groups consists of users from different application areas</a:t>
            </a:r>
          </a:p>
          <a:p>
            <a:pPr marL="342900" indent="-342900">
              <a:buFont typeface="Arial" panose="020B0604020202020204" pitchFamily="34" charset="0"/>
              <a:buChar char="•"/>
            </a:pPr>
            <a:r>
              <a:rPr lang="en-GB" dirty="0"/>
              <a:t>In LST_cci, this group has been a core part of the requirements gathering process.  Most of the group are funded through the project to conduct user case studies (UCS).</a:t>
            </a:r>
          </a:p>
          <a:p>
            <a:pPr marL="342900" indent="-342900">
              <a:buFont typeface="Arial" panose="020B0604020202020204" pitchFamily="34" charset="0"/>
              <a:buChar char="•"/>
            </a:pPr>
            <a:r>
              <a:rPr lang="en-US" dirty="0"/>
              <a:t>UCS aims: to use the LST_cci data products, provide valuable feedback to the LST_cci project team on data quality, issues, </a:t>
            </a:r>
            <a:r>
              <a:rPr lang="en-US" dirty="0" err="1"/>
              <a:t>etc</a:t>
            </a:r>
            <a:r>
              <a:rPr lang="en-US" dirty="0"/>
              <a:t>, and publish the study in the peer-reviewed literature.</a:t>
            </a:r>
            <a:endParaRPr lang="en-GB" dirty="0"/>
          </a:p>
          <a:p>
            <a:pPr marL="342900" indent="-342900">
              <a:buFont typeface="Arial" panose="020B0604020202020204" pitchFamily="34" charset="0"/>
              <a:buChar char="•"/>
            </a:pPr>
            <a:endParaRPr lang="en-GB" dirty="0"/>
          </a:p>
        </p:txBody>
      </p:sp>
      <p:sp>
        <p:nvSpPr>
          <p:cNvPr id="4" name="TextBox 3">
            <a:extLst>
              <a:ext uri="{FF2B5EF4-FFF2-40B4-BE49-F238E27FC236}">
                <a16:creationId xmlns:a16="http://schemas.microsoft.com/office/drawing/2014/main" id="{D05B1AD2-12D4-4C67-8C7E-5983C56FBE08}"/>
              </a:ext>
            </a:extLst>
          </p:cNvPr>
          <p:cNvSpPr txBox="1"/>
          <p:nvPr/>
        </p:nvSpPr>
        <p:spPr>
          <a:xfrm>
            <a:off x="1115616" y="4797152"/>
            <a:ext cx="7272808" cy="923330"/>
          </a:xfrm>
          <a:prstGeom prst="rect">
            <a:avLst/>
          </a:prstGeom>
          <a:noFill/>
        </p:spPr>
        <p:txBody>
          <a:bodyPr wrap="square" rtlCol="0">
            <a:spAutoFit/>
          </a:bodyPr>
          <a:lstStyle/>
          <a:p>
            <a:pPr algn="ctr"/>
            <a:r>
              <a:rPr lang="en-GB" b="1" i="1" dirty="0">
                <a:solidFill>
                  <a:srgbClr val="FF0000"/>
                </a:solidFill>
              </a:rPr>
              <a:t>There is an ongoing dialogue between the CRG and the LST_cci Project team, which has already allowed data issues to be identified and corrected.</a:t>
            </a:r>
          </a:p>
        </p:txBody>
      </p:sp>
    </p:spTree>
    <p:extLst>
      <p:ext uri="{BB962C8B-B14F-4D97-AF65-F5344CB8AC3E}">
        <p14:creationId xmlns:p14="http://schemas.microsoft.com/office/powerpoint/2010/main" val="3020298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91D95-014F-4B4C-BA7D-6CB3914D4810}"/>
              </a:ext>
            </a:extLst>
          </p:cNvPr>
          <p:cNvSpPr>
            <a:spLocks noGrp="1"/>
          </p:cNvSpPr>
          <p:nvPr>
            <p:ph type="title"/>
          </p:nvPr>
        </p:nvSpPr>
        <p:spPr/>
        <p:txBody>
          <a:bodyPr/>
          <a:lstStyle/>
          <a:p>
            <a:r>
              <a:rPr lang="en-GB" dirty="0"/>
              <a:t>LST_cci CRG</a:t>
            </a:r>
          </a:p>
        </p:txBody>
      </p:sp>
      <p:sp>
        <p:nvSpPr>
          <p:cNvPr id="3" name="Content Placeholder 2">
            <a:extLst>
              <a:ext uri="{FF2B5EF4-FFF2-40B4-BE49-F238E27FC236}">
                <a16:creationId xmlns:a16="http://schemas.microsoft.com/office/drawing/2014/main" id="{0EBE8E20-EBD0-44ED-9DCB-73343E1E1667}"/>
              </a:ext>
            </a:extLst>
          </p:cNvPr>
          <p:cNvSpPr>
            <a:spLocks noGrp="1"/>
          </p:cNvSpPr>
          <p:nvPr>
            <p:ph idx="1"/>
          </p:nvPr>
        </p:nvSpPr>
        <p:spPr>
          <a:xfrm>
            <a:off x="251520" y="908721"/>
            <a:ext cx="8352928" cy="4752528"/>
          </a:xfrm>
        </p:spPr>
        <p:txBody>
          <a:bodyPr>
            <a:normAutofit fontScale="92500" lnSpcReduction="20000"/>
          </a:bodyPr>
          <a:lstStyle/>
          <a:p>
            <a:pPr marL="342900" indent="-342900">
              <a:buFont typeface="Arial" panose="020B0604020202020204" pitchFamily="34" charset="0"/>
              <a:buChar char="•"/>
            </a:pPr>
            <a:r>
              <a:rPr lang="en-GB" b="0" dirty="0"/>
              <a:t>Met Office Hadley Centre – UCS: Global and Regional Trends</a:t>
            </a:r>
          </a:p>
          <a:p>
            <a:pPr marL="342900" indent="-342900">
              <a:buFont typeface="Arial" panose="020B0604020202020204" pitchFamily="34" charset="0"/>
              <a:buChar char="•"/>
            </a:pPr>
            <a:r>
              <a:rPr lang="en-GB" b="0" dirty="0"/>
              <a:t>Danish Meteorological Institute – UCS: Greenland Ice Sheet Modelling</a:t>
            </a:r>
          </a:p>
          <a:p>
            <a:pPr marL="342900" indent="-342900">
              <a:buFont typeface="Arial" panose="020B0604020202020204" pitchFamily="34" charset="0"/>
              <a:buChar char="•"/>
            </a:pPr>
            <a:r>
              <a:rPr lang="en-GB" b="0" dirty="0"/>
              <a:t>Ruhr University Bochum – UCS: Surface Urban Heat Islands</a:t>
            </a:r>
          </a:p>
          <a:p>
            <a:pPr marL="342900" indent="-342900">
              <a:buFont typeface="Arial" panose="020B0604020202020204" pitchFamily="34" charset="0"/>
              <a:buChar char="•"/>
            </a:pPr>
            <a:r>
              <a:rPr lang="en-GB" b="0" dirty="0"/>
              <a:t>Max Planck Institute for Biogeochemistry – UCS: LST and Carbon Fluxes</a:t>
            </a:r>
          </a:p>
          <a:p>
            <a:pPr marL="342900" indent="-342900">
              <a:buFont typeface="Arial" panose="020B0604020202020204" pitchFamily="34" charset="0"/>
              <a:buChar char="•"/>
            </a:pPr>
            <a:r>
              <a:rPr lang="en-GB" b="0" dirty="0" err="1"/>
              <a:t>MeteoRomania</a:t>
            </a:r>
            <a:r>
              <a:rPr lang="en-GB" b="0" dirty="0"/>
              <a:t> – UCS: Urban Heat Islands from satellites &amp; other data</a:t>
            </a:r>
          </a:p>
          <a:p>
            <a:pPr marL="342900" indent="-342900">
              <a:buFont typeface="Arial" panose="020B0604020202020204" pitchFamily="34" charset="0"/>
              <a:buChar char="•"/>
            </a:pPr>
            <a:r>
              <a:rPr lang="en-US" b="0" dirty="0"/>
              <a:t>Luxembourg Institute of Science and Technology – UCS: LST and Surface Energy Balance Modelling</a:t>
            </a:r>
          </a:p>
          <a:p>
            <a:pPr marL="342900" indent="-342900">
              <a:buFont typeface="Arial" panose="020B0604020202020204" pitchFamily="34" charset="0"/>
              <a:buChar char="•"/>
            </a:pPr>
            <a:r>
              <a:rPr lang="en-US" b="0" dirty="0"/>
              <a:t>MetOffice Hadley Centre – CCI Climate Modelling User Group representative (LST and 2m-air temperature as an indicator of vegetation stress)</a:t>
            </a:r>
          </a:p>
          <a:p>
            <a:pPr marL="342900" indent="-342900">
              <a:buFont typeface="Arial" panose="020B0604020202020204" pitchFamily="34" charset="0"/>
              <a:buChar char="•"/>
            </a:pPr>
            <a:r>
              <a:rPr lang="en-US" b="0" dirty="0" err="1"/>
              <a:t>MeteoSwiss</a:t>
            </a:r>
            <a:r>
              <a:rPr lang="en-US" b="0" dirty="0"/>
              <a:t> – Drought monitoring, </a:t>
            </a:r>
            <a:r>
              <a:rPr lang="en-US" b="0" dirty="0" err="1"/>
              <a:t>intercomparison</a:t>
            </a:r>
            <a:r>
              <a:rPr lang="en-US" b="0" dirty="0"/>
              <a:t> of CCI and </a:t>
            </a:r>
            <a:r>
              <a:rPr lang="en-US" b="0" dirty="0" err="1"/>
              <a:t>Meteosat</a:t>
            </a:r>
            <a:r>
              <a:rPr lang="en-US" b="0" dirty="0"/>
              <a:t> LSTs</a:t>
            </a:r>
          </a:p>
          <a:p>
            <a:endParaRPr lang="en-GB" dirty="0"/>
          </a:p>
        </p:txBody>
      </p:sp>
      <p:sp>
        <p:nvSpPr>
          <p:cNvPr id="4" name="TextBox 3">
            <a:extLst>
              <a:ext uri="{FF2B5EF4-FFF2-40B4-BE49-F238E27FC236}">
                <a16:creationId xmlns:a16="http://schemas.microsoft.com/office/drawing/2014/main" id="{281AA2A6-5DE0-4106-ABFB-C3209284C9ED}"/>
              </a:ext>
            </a:extLst>
          </p:cNvPr>
          <p:cNvSpPr txBox="1"/>
          <p:nvPr/>
        </p:nvSpPr>
        <p:spPr>
          <a:xfrm>
            <a:off x="323528" y="5728694"/>
            <a:ext cx="8496944" cy="369332"/>
          </a:xfrm>
          <a:prstGeom prst="rect">
            <a:avLst/>
          </a:prstGeom>
          <a:noFill/>
        </p:spPr>
        <p:txBody>
          <a:bodyPr wrap="square" rtlCol="0">
            <a:spAutoFit/>
          </a:bodyPr>
          <a:lstStyle/>
          <a:p>
            <a:r>
              <a:rPr lang="en-GB" b="1" i="1" dirty="0">
                <a:solidFill>
                  <a:srgbClr val="FF0000"/>
                </a:solidFill>
              </a:rPr>
              <a:t>The six LST_cci UCS partners will be presenting work during this workshop</a:t>
            </a:r>
          </a:p>
        </p:txBody>
      </p:sp>
    </p:spTree>
    <p:extLst>
      <p:ext uri="{BB962C8B-B14F-4D97-AF65-F5344CB8AC3E}">
        <p14:creationId xmlns:p14="http://schemas.microsoft.com/office/powerpoint/2010/main" val="905029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BDC0-4FEA-4915-92ED-A8629E14E8AF}"/>
              </a:ext>
            </a:extLst>
          </p:cNvPr>
          <p:cNvSpPr>
            <a:spLocks noGrp="1"/>
          </p:cNvSpPr>
          <p:nvPr>
            <p:ph type="title"/>
          </p:nvPr>
        </p:nvSpPr>
        <p:spPr/>
        <p:txBody>
          <a:bodyPr/>
          <a:lstStyle/>
          <a:p>
            <a:r>
              <a:rPr lang="en-GB" dirty="0"/>
              <a:t>LST_cci User Requirements</a:t>
            </a:r>
          </a:p>
        </p:txBody>
      </p:sp>
      <p:sp>
        <p:nvSpPr>
          <p:cNvPr id="8" name="Rectangle 1">
            <a:extLst>
              <a:ext uri="{FF2B5EF4-FFF2-40B4-BE49-F238E27FC236}">
                <a16:creationId xmlns:a16="http://schemas.microsoft.com/office/drawing/2014/main" id="{37F11C6F-2A7F-4FE0-A5CA-581E479040EE}"/>
              </a:ext>
            </a:extLst>
          </p:cNvPr>
          <p:cNvSpPr>
            <a:spLocks noGrp="1" noChangeArrowheads="1"/>
          </p:cNvSpPr>
          <p:nvPr>
            <p:ph idx="1"/>
          </p:nvPr>
        </p:nvSpPr>
        <p:spPr bwMode="auto">
          <a:xfrm>
            <a:off x="251521" y="908720"/>
            <a:ext cx="8424935" cy="936104"/>
          </a:xfrm>
          <a:prstGeom prst="rect">
            <a:avLst/>
          </a:prstGeom>
        </p:spPr>
        <p:txBody>
          <a:bodyPr vert="horz" lIns="91440" tIns="45720" rIns="91440" bIns="45720" rtlCol="0">
            <a:normAutofit/>
          </a:bodyPr>
          <a:lstStyle/>
          <a:p>
            <a:pPr>
              <a:lnSpc>
                <a:spcPct val="110000"/>
              </a:lnSpc>
            </a:pPr>
            <a:r>
              <a:rPr lang="en-GB" altLang="en-US" sz="1700" dirty="0"/>
              <a:t>Requirements derived for LST_cci have the following unique identification:</a:t>
            </a:r>
          </a:p>
          <a:p>
            <a:pPr algn="ctr">
              <a:lnSpc>
                <a:spcPct val="110000"/>
              </a:lnSpc>
              <a:spcBef>
                <a:spcPts val="600"/>
              </a:spcBef>
            </a:pPr>
            <a:r>
              <a:rPr lang="en-GB" altLang="en-US" sz="1900" dirty="0">
                <a:solidFill>
                  <a:srgbClr val="C00000"/>
                </a:solidFill>
              </a:rPr>
              <a:t>LST-URD</a:t>
            </a:r>
            <a:r>
              <a:rPr lang="en-GB" altLang="en-US" sz="1900" dirty="0"/>
              <a:t>-</a:t>
            </a:r>
            <a:r>
              <a:rPr lang="en-GB" altLang="en-US" sz="1900" dirty="0">
                <a:solidFill>
                  <a:schemeClr val="accent6">
                    <a:lumMod val="75000"/>
                  </a:schemeClr>
                </a:solidFill>
              </a:rPr>
              <a:t>&lt;type&gt;</a:t>
            </a:r>
            <a:r>
              <a:rPr lang="en-GB" altLang="en-US" sz="1900" dirty="0"/>
              <a:t>-&lt;number&gt;-</a:t>
            </a:r>
            <a:r>
              <a:rPr lang="en-GB" altLang="en-US" sz="1900" dirty="0">
                <a:solidFill>
                  <a:srgbClr val="00B050"/>
                </a:solidFill>
              </a:rPr>
              <a:t>&lt;source&gt;</a:t>
            </a:r>
          </a:p>
        </p:txBody>
      </p:sp>
      <p:sp>
        <p:nvSpPr>
          <p:cNvPr id="9" name="TextBox 8">
            <a:extLst>
              <a:ext uri="{FF2B5EF4-FFF2-40B4-BE49-F238E27FC236}">
                <a16:creationId xmlns:a16="http://schemas.microsoft.com/office/drawing/2014/main" id="{59D8D85D-B39C-4DCA-BCD5-47060644399C}"/>
              </a:ext>
            </a:extLst>
          </p:cNvPr>
          <p:cNvSpPr txBox="1"/>
          <p:nvPr/>
        </p:nvSpPr>
        <p:spPr>
          <a:xfrm>
            <a:off x="219553" y="1698351"/>
            <a:ext cx="1809540" cy="2610971"/>
          </a:xfrm>
          <a:prstGeom prst="rect">
            <a:avLst/>
          </a:prstGeom>
          <a:ln w="38100">
            <a:solidFill>
              <a:schemeClr val="tx2">
                <a:lumMod val="75000"/>
              </a:schemeClr>
            </a:solidFill>
          </a:ln>
        </p:spPr>
        <p:txBody>
          <a:bodyPr vert="horz" lIns="91440" tIns="45720" rIns="91440" bIns="45720" rtlCol="0">
            <a:normAutofit/>
          </a:bodyPr>
          <a:lstStyle>
            <a:lvl1pPr indent="0">
              <a:lnSpc>
                <a:spcPct val="110000"/>
              </a:lnSpc>
              <a:spcBef>
                <a:spcPts val="1200"/>
              </a:spcBef>
              <a:spcAft>
                <a:spcPts val="600"/>
              </a:spcAft>
              <a:buFont typeface="Arial" pitchFamily="34" charset="0"/>
              <a:buNone/>
              <a:defRPr sz="1700" b="1">
                <a:solidFill>
                  <a:srgbClr val="041E5D"/>
                </a:solidFill>
                <a:latin typeface="Calibri" panose="020F0502020204030204" pitchFamily="34" charset="0"/>
              </a:defRPr>
            </a:lvl1pPr>
            <a:lvl2pPr marL="271463" indent="-182563">
              <a:spcBef>
                <a:spcPct val="20000"/>
              </a:spcBef>
              <a:buClr>
                <a:srgbClr val="067EB0"/>
              </a:buClr>
              <a:buSzPct val="100000"/>
              <a:buFont typeface="Wingdings" panose="05000000000000000000" pitchFamily="2" charset="2"/>
              <a:buChar char="§"/>
              <a:defRPr sz="2000">
                <a:solidFill>
                  <a:srgbClr val="041E5D"/>
                </a:solidFill>
                <a:latin typeface="Calibri" panose="020F0502020204030204" pitchFamily="34" charset="0"/>
              </a:defRPr>
            </a:lvl2pPr>
            <a:lvl3pPr marL="538163" indent="-228600">
              <a:spcBef>
                <a:spcPct val="20000"/>
              </a:spcBef>
              <a:buClr>
                <a:srgbClr val="B03806"/>
              </a:buClr>
              <a:buSzPct val="80000"/>
              <a:buFont typeface="Wingdings" panose="05000000000000000000" pitchFamily="2" charset="2"/>
              <a:buChar char="v"/>
              <a:defRPr>
                <a:solidFill>
                  <a:srgbClr val="041E5D"/>
                </a:solidFill>
                <a:latin typeface="Calibri" panose="020F0502020204030204" pitchFamily="34" charset="0"/>
              </a:defRPr>
            </a:lvl3pPr>
            <a:lvl4pPr marL="895350" indent="-228600">
              <a:spcBef>
                <a:spcPct val="20000"/>
              </a:spcBef>
              <a:buClr>
                <a:srgbClr val="067EB0"/>
              </a:buClr>
              <a:buFont typeface="Wingdings" panose="05000000000000000000" pitchFamily="2" charset="2"/>
              <a:buChar char="Ø"/>
              <a:defRPr baseline="0">
                <a:solidFill>
                  <a:srgbClr val="041E5D"/>
                </a:solidFill>
                <a:latin typeface="Calibri" panose="020F0502020204030204" pitchFamily="34" charset="0"/>
              </a:defRPr>
            </a:lvl4pPr>
            <a:lvl5pPr marL="1260475" indent="-228600">
              <a:spcBef>
                <a:spcPct val="20000"/>
              </a:spcBef>
              <a:buClr>
                <a:srgbClr val="B03806"/>
              </a:buClr>
              <a:buFont typeface="Wingdings" panose="05000000000000000000" pitchFamily="2" charset="2"/>
              <a:buChar char="ü"/>
              <a:defRPr baseline="0">
                <a:solidFill>
                  <a:srgbClr val="041E5D"/>
                </a:solidFill>
                <a:latin typeface="Calibri" panose="020F0502020204030204" pitchFamily="34" charset="0"/>
              </a:defRPr>
            </a:lvl5pPr>
            <a:lvl6pPr marL="2514600" indent="-228600">
              <a:spcBef>
                <a:spcPct val="20000"/>
              </a:spcBef>
              <a:buClr>
                <a:schemeClr val="tx2"/>
              </a:buClr>
              <a:buFont typeface="Arial" pitchFamily="34" charset="0"/>
              <a:buChar char="•"/>
              <a:defRPr sz="1600"/>
            </a:lvl6pPr>
            <a:lvl7pPr marL="2971800" indent="-228600">
              <a:spcBef>
                <a:spcPct val="20000"/>
              </a:spcBef>
              <a:buClr>
                <a:schemeClr val="tx2"/>
              </a:buClr>
              <a:buFont typeface="Arial" pitchFamily="34" charset="0"/>
              <a:buChar char="•"/>
              <a:defRPr sz="1600"/>
            </a:lvl7pPr>
            <a:lvl8pPr marL="3429000" indent="-228600">
              <a:spcBef>
                <a:spcPct val="20000"/>
              </a:spcBef>
              <a:buClr>
                <a:schemeClr val="tx2"/>
              </a:buClr>
              <a:buFont typeface="Arial" pitchFamily="34" charset="0"/>
              <a:buChar char="•"/>
              <a:defRPr sz="1600"/>
            </a:lvl8pPr>
            <a:lvl9pPr marL="3886200" indent="-228600">
              <a:spcBef>
                <a:spcPct val="20000"/>
              </a:spcBef>
              <a:buClr>
                <a:schemeClr val="tx2"/>
              </a:buClr>
              <a:buFont typeface="Arial" pitchFamily="34" charset="0"/>
              <a:buChar char="•"/>
              <a:defRPr sz="1600"/>
            </a:lvl9pPr>
          </a:lstStyle>
          <a:p>
            <a:r>
              <a:rPr lang="en-GB" altLang="en-US" b="0" dirty="0"/>
              <a:t>LST-URD indicates that the requirement or advice note has originated from this LST_cci User Requirements Document (URD)</a:t>
            </a:r>
          </a:p>
          <a:p>
            <a:endParaRPr lang="en-GB" b="0" dirty="0"/>
          </a:p>
        </p:txBody>
      </p:sp>
      <p:sp>
        <p:nvSpPr>
          <p:cNvPr id="10" name="TextBox 9">
            <a:extLst>
              <a:ext uri="{FF2B5EF4-FFF2-40B4-BE49-F238E27FC236}">
                <a16:creationId xmlns:a16="http://schemas.microsoft.com/office/drawing/2014/main" id="{BEC2B4D7-A5E7-4C0A-BD22-D0AEF437A695}"/>
              </a:ext>
            </a:extLst>
          </p:cNvPr>
          <p:cNvSpPr txBox="1"/>
          <p:nvPr/>
        </p:nvSpPr>
        <p:spPr>
          <a:xfrm>
            <a:off x="2130162" y="1972164"/>
            <a:ext cx="3492896" cy="3449086"/>
          </a:xfrm>
          <a:prstGeom prst="rect">
            <a:avLst/>
          </a:prstGeom>
          <a:noFill/>
          <a:ln w="38100">
            <a:solidFill>
              <a:schemeClr val="accent6">
                <a:lumMod val="75000"/>
              </a:schemeClr>
            </a:solidFill>
          </a:ln>
        </p:spPr>
        <p:txBody>
          <a:bodyPr wrap="square" rtlCol="0">
            <a:spAutoFit/>
          </a:bodyPr>
          <a:lstStyle/>
          <a:p>
            <a:pPr marL="0" lvl="1">
              <a:lnSpc>
                <a:spcPct val="110000"/>
              </a:lnSpc>
            </a:pPr>
            <a:r>
              <a:rPr lang="en-GB" altLang="en-US" sz="1700" dirty="0">
                <a:solidFill>
                  <a:srgbClr val="041E5D"/>
                </a:solidFill>
                <a:latin typeface="Calibri" panose="020F0502020204030204" pitchFamily="34" charset="0"/>
              </a:rPr>
              <a:t>&lt;type&gt; is the type of requirement:</a:t>
            </a:r>
          </a:p>
          <a:p>
            <a:pPr marL="0" lvl="1" indent="-169863">
              <a:lnSpc>
                <a:spcPct val="110000"/>
              </a:lnSpc>
              <a:buFont typeface="Wingdings" panose="05000000000000000000" pitchFamily="2" charset="2"/>
              <a:buChar char="Ø"/>
            </a:pPr>
            <a:r>
              <a:rPr lang="en-GB" altLang="en-US" sz="1400" dirty="0">
                <a:solidFill>
                  <a:srgbClr val="041E5D"/>
                </a:solidFill>
                <a:latin typeface="Calibri" panose="020F0502020204030204" pitchFamily="34" charset="0"/>
              </a:rPr>
              <a:t>“</a:t>
            </a:r>
            <a:r>
              <a:rPr lang="en-GB" altLang="en-US" sz="1400" b="1" dirty="0">
                <a:solidFill>
                  <a:srgbClr val="041E5D"/>
                </a:solidFill>
                <a:latin typeface="Calibri" panose="020F0502020204030204" pitchFamily="34" charset="0"/>
              </a:rPr>
              <a:t>REQ</a:t>
            </a:r>
            <a:r>
              <a:rPr lang="en-GB" altLang="en-US" sz="1400" dirty="0">
                <a:solidFill>
                  <a:srgbClr val="041E5D"/>
                </a:solidFill>
                <a:latin typeface="Calibri" panose="020F0502020204030204" pitchFamily="34" charset="0"/>
              </a:rPr>
              <a:t>”:</a:t>
            </a:r>
            <a:r>
              <a:rPr lang="en-GB" altLang="en-US" sz="1400" b="1" dirty="0">
                <a:solidFill>
                  <a:srgbClr val="041E5D"/>
                </a:solidFill>
                <a:latin typeface="Calibri" panose="020F0502020204030204" pitchFamily="34" charset="0"/>
              </a:rPr>
              <a:t> </a:t>
            </a:r>
            <a:r>
              <a:rPr lang="en-GB" altLang="en-US" sz="1400" dirty="0">
                <a:solidFill>
                  <a:srgbClr val="041E5D"/>
                </a:solidFill>
                <a:latin typeface="Calibri" panose="020F0502020204030204" pitchFamily="34" charset="0"/>
              </a:rPr>
              <a:t>A requirement that must be addressed. When questions are asked in terms of a threshold, breakthrough or objective requirement, the threshold requirement is used here.</a:t>
            </a:r>
          </a:p>
          <a:p>
            <a:pPr marL="0" lvl="1" indent="-169863">
              <a:lnSpc>
                <a:spcPct val="110000"/>
              </a:lnSpc>
              <a:buFont typeface="Wingdings" panose="05000000000000000000" pitchFamily="2" charset="2"/>
              <a:buChar char="Ø"/>
            </a:pPr>
            <a:r>
              <a:rPr lang="en-GB" altLang="en-US" sz="1400" dirty="0">
                <a:solidFill>
                  <a:srgbClr val="041E5D"/>
                </a:solidFill>
                <a:latin typeface="Calibri" panose="020F0502020204030204" pitchFamily="34" charset="0"/>
              </a:rPr>
              <a:t>“</a:t>
            </a:r>
            <a:r>
              <a:rPr lang="en-GB" altLang="en-US" sz="1400" b="1" dirty="0">
                <a:solidFill>
                  <a:srgbClr val="041E5D"/>
                </a:solidFill>
                <a:latin typeface="Calibri" panose="020F0502020204030204" pitchFamily="34" charset="0"/>
              </a:rPr>
              <a:t>OPT</a:t>
            </a:r>
            <a:r>
              <a:rPr lang="en-GB" altLang="en-US" sz="1400" dirty="0">
                <a:solidFill>
                  <a:srgbClr val="041E5D"/>
                </a:solidFill>
                <a:latin typeface="Calibri" panose="020F0502020204030204" pitchFamily="34" charset="0"/>
              </a:rPr>
              <a:t>”: An optional requirement that should be met where possible. This aligns with the breakthrough requirement definition.</a:t>
            </a:r>
          </a:p>
          <a:p>
            <a:pPr marL="0" lvl="1" indent="-169863">
              <a:lnSpc>
                <a:spcPct val="110000"/>
              </a:lnSpc>
              <a:buFont typeface="Wingdings" panose="05000000000000000000" pitchFamily="2" charset="2"/>
              <a:buChar char="Ø"/>
            </a:pPr>
            <a:r>
              <a:rPr lang="en-GB" altLang="en-US" sz="1400" dirty="0">
                <a:solidFill>
                  <a:srgbClr val="041E5D"/>
                </a:solidFill>
                <a:latin typeface="Calibri" panose="020F0502020204030204" pitchFamily="34" charset="0"/>
              </a:rPr>
              <a:t>“</a:t>
            </a:r>
            <a:r>
              <a:rPr lang="en-GB" altLang="en-US" sz="1400" b="1" dirty="0">
                <a:solidFill>
                  <a:srgbClr val="041E5D"/>
                </a:solidFill>
                <a:latin typeface="Calibri" panose="020F0502020204030204" pitchFamily="34" charset="0"/>
              </a:rPr>
              <a:t>ADV</a:t>
            </a:r>
            <a:r>
              <a:rPr lang="en-GB" altLang="en-US" sz="1400" dirty="0">
                <a:solidFill>
                  <a:srgbClr val="041E5D"/>
                </a:solidFill>
                <a:latin typeface="Calibri" panose="020F0502020204030204" pitchFamily="34" charset="0"/>
              </a:rPr>
              <a:t>”: An advisory requirement that should be considered where feasible. Used where requirements cannot be analysed quantitatively, for example interviews.</a:t>
            </a:r>
          </a:p>
        </p:txBody>
      </p:sp>
      <p:sp>
        <p:nvSpPr>
          <p:cNvPr id="11" name="TextBox 10">
            <a:extLst>
              <a:ext uri="{FF2B5EF4-FFF2-40B4-BE49-F238E27FC236}">
                <a16:creationId xmlns:a16="http://schemas.microsoft.com/office/drawing/2014/main" id="{29CE18E1-D456-4E63-B7AE-6D89C0325AAF}"/>
              </a:ext>
            </a:extLst>
          </p:cNvPr>
          <p:cNvSpPr txBox="1"/>
          <p:nvPr/>
        </p:nvSpPr>
        <p:spPr>
          <a:xfrm>
            <a:off x="5869349" y="2181276"/>
            <a:ext cx="1296144" cy="1154162"/>
          </a:xfrm>
          <a:prstGeom prst="rect">
            <a:avLst/>
          </a:prstGeom>
          <a:noFill/>
          <a:ln w="38100">
            <a:solidFill>
              <a:srgbClr val="002060"/>
            </a:solidFill>
          </a:ln>
        </p:spPr>
        <p:txBody>
          <a:bodyPr wrap="square" rtlCol="0">
            <a:spAutoFit/>
          </a:bodyPr>
          <a:lstStyle/>
          <a:p>
            <a:r>
              <a:rPr lang="en-GB" altLang="en-US" sz="1700" dirty="0">
                <a:solidFill>
                  <a:srgbClr val="041E5D"/>
                </a:solidFill>
                <a:latin typeface="Calibri" panose="020F0502020204030204" pitchFamily="34" charset="0"/>
              </a:rPr>
              <a:t>&lt;number&gt; is a two digit counter</a:t>
            </a:r>
          </a:p>
          <a:p>
            <a:endParaRPr lang="en-GB" dirty="0"/>
          </a:p>
        </p:txBody>
      </p:sp>
      <p:sp>
        <p:nvSpPr>
          <p:cNvPr id="12" name="TextBox 11">
            <a:extLst>
              <a:ext uri="{FF2B5EF4-FFF2-40B4-BE49-F238E27FC236}">
                <a16:creationId xmlns:a16="http://schemas.microsoft.com/office/drawing/2014/main" id="{0F534521-4224-423A-B14F-48D173BB6328}"/>
              </a:ext>
            </a:extLst>
          </p:cNvPr>
          <p:cNvSpPr txBox="1"/>
          <p:nvPr/>
        </p:nvSpPr>
        <p:spPr>
          <a:xfrm>
            <a:off x="7314058" y="1405841"/>
            <a:ext cx="1728192" cy="2602700"/>
          </a:xfrm>
          <a:prstGeom prst="rect">
            <a:avLst/>
          </a:prstGeom>
          <a:noFill/>
          <a:ln w="38100">
            <a:solidFill>
              <a:srgbClr val="00B050"/>
            </a:solidFill>
          </a:ln>
        </p:spPr>
        <p:txBody>
          <a:bodyPr wrap="square" rtlCol="0">
            <a:spAutoFit/>
          </a:bodyPr>
          <a:lstStyle/>
          <a:p>
            <a:pPr marL="0" lvl="1">
              <a:lnSpc>
                <a:spcPct val="110000"/>
              </a:lnSpc>
            </a:pPr>
            <a:r>
              <a:rPr lang="en-GB" altLang="en-US" sz="1700" dirty="0">
                <a:solidFill>
                  <a:srgbClr val="041E5D"/>
                </a:solidFill>
                <a:latin typeface="Calibri" panose="020F0502020204030204" pitchFamily="34" charset="0"/>
              </a:rPr>
              <a:t>&lt;source&gt; is the source of the requirement:</a:t>
            </a:r>
          </a:p>
          <a:p>
            <a:pPr marL="0" lvl="1" indent="-169863">
              <a:lnSpc>
                <a:spcPct val="110000"/>
              </a:lnSpc>
              <a:buFont typeface="Wingdings" panose="05000000000000000000" pitchFamily="2" charset="2"/>
              <a:buChar char="Ø"/>
            </a:pPr>
            <a:r>
              <a:rPr lang="en-GB" altLang="en-US" sz="1400" dirty="0">
                <a:solidFill>
                  <a:srgbClr val="041E5D"/>
                </a:solidFill>
                <a:latin typeface="Calibri" panose="020F0502020204030204" pitchFamily="34" charset="0"/>
              </a:rPr>
              <a:t>‘L’: Joint Land Workshop held in Lisbon</a:t>
            </a:r>
          </a:p>
          <a:p>
            <a:pPr marL="0" lvl="1" indent="-169863">
              <a:lnSpc>
                <a:spcPct val="110000"/>
              </a:lnSpc>
              <a:buFont typeface="Wingdings" panose="05000000000000000000" pitchFamily="2" charset="2"/>
              <a:buChar char="Ø"/>
            </a:pPr>
            <a:r>
              <a:rPr lang="en-GB" altLang="en-US" sz="1400" dirty="0">
                <a:solidFill>
                  <a:srgbClr val="041E5D"/>
                </a:solidFill>
                <a:latin typeface="Calibri" panose="020F0502020204030204" pitchFamily="34" charset="0"/>
              </a:rPr>
              <a:t>‘O’: Online questionnaire</a:t>
            </a:r>
          </a:p>
          <a:p>
            <a:pPr marL="0" lvl="1" indent="-169863">
              <a:lnSpc>
                <a:spcPct val="110000"/>
              </a:lnSpc>
              <a:buFont typeface="Wingdings" panose="05000000000000000000" pitchFamily="2" charset="2"/>
              <a:buChar char="Ø"/>
            </a:pPr>
            <a:r>
              <a:rPr lang="en-GB" altLang="en-US" sz="1400" dirty="0">
                <a:solidFill>
                  <a:srgbClr val="041E5D"/>
                </a:solidFill>
                <a:latin typeface="Calibri" panose="020F0502020204030204" pitchFamily="34" charset="0"/>
              </a:rPr>
              <a:t>‘I’: Interviews with members of the CRG</a:t>
            </a:r>
            <a:endParaRPr lang="en-GB" sz="1400" dirty="0">
              <a:solidFill>
                <a:srgbClr val="041E5D"/>
              </a:solidFill>
              <a:latin typeface="Calibri" panose="020F0502020204030204" pitchFamily="34" charset="0"/>
            </a:endParaRPr>
          </a:p>
        </p:txBody>
      </p:sp>
      <p:cxnSp>
        <p:nvCxnSpPr>
          <p:cNvPr id="14" name="Straight Arrow Connector 13">
            <a:extLst>
              <a:ext uri="{FF2B5EF4-FFF2-40B4-BE49-F238E27FC236}">
                <a16:creationId xmlns:a16="http://schemas.microsoft.com/office/drawing/2014/main" id="{6087AC02-8CBC-4392-BFC7-090FA50CB877}"/>
              </a:ext>
            </a:extLst>
          </p:cNvPr>
          <p:cNvCxnSpPr>
            <a:cxnSpLocks/>
          </p:cNvCxnSpPr>
          <p:nvPr/>
        </p:nvCxnSpPr>
        <p:spPr>
          <a:xfrm flipV="1">
            <a:off x="1124323" y="1556794"/>
            <a:ext cx="1418524" cy="141557"/>
          </a:xfrm>
          <a:prstGeom prst="straightConnector1">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939C6C8-59AA-43B1-906C-1F1C7F0394F8}"/>
              </a:ext>
            </a:extLst>
          </p:cNvPr>
          <p:cNvCxnSpPr>
            <a:cxnSpLocks/>
          </p:cNvCxnSpPr>
          <p:nvPr/>
        </p:nvCxnSpPr>
        <p:spPr>
          <a:xfrm flipV="1">
            <a:off x="3849482" y="1720980"/>
            <a:ext cx="0" cy="22772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4C991F9-156D-462E-8243-E1E960AD00E1}"/>
              </a:ext>
            </a:extLst>
          </p:cNvPr>
          <p:cNvCxnSpPr>
            <a:cxnSpLocks/>
            <a:stCxn id="11" idx="0"/>
          </p:cNvCxnSpPr>
          <p:nvPr/>
        </p:nvCxnSpPr>
        <p:spPr>
          <a:xfrm flipH="1" flipV="1">
            <a:off x="5248463" y="1698351"/>
            <a:ext cx="1268958" cy="482925"/>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C344347-6D92-4C62-A887-1BC6F635632E}"/>
              </a:ext>
            </a:extLst>
          </p:cNvPr>
          <p:cNvCxnSpPr>
            <a:cxnSpLocks/>
          </p:cNvCxnSpPr>
          <p:nvPr/>
        </p:nvCxnSpPr>
        <p:spPr>
          <a:xfrm flipH="1">
            <a:off x="6419695" y="1556794"/>
            <a:ext cx="894363"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4" name="Table 33">
            <a:extLst>
              <a:ext uri="{FF2B5EF4-FFF2-40B4-BE49-F238E27FC236}">
                <a16:creationId xmlns:a16="http://schemas.microsoft.com/office/drawing/2014/main" id="{865B450E-0F96-401E-81CF-5A20ACCB571D}"/>
              </a:ext>
            </a:extLst>
          </p:cNvPr>
          <p:cNvGraphicFramePr>
            <a:graphicFrameLocks noGrp="1"/>
          </p:cNvGraphicFramePr>
          <p:nvPr>
            <p:extLst>
              <p:ext uri="{D42A27DB-BD31-4B8C-83A1-F6EECF244321}">
                <p14:modId xmlns:p14="http://schemas.microsoft.com/office/powerpoint/2010/main" val="1349092485"/>
              </p:ext>
            </p:extLst>
          </p:nvPr>
        </p:nvGraphicFramePr>
        <p:xfrm>
          <a:off x="2915816" y="5638760"/>
          <a:ext cx="5861685" cy="670560"/>
        </p:xfrm>
        <a:graphic>
          <a:graphicData uri="http://schemas.openxmlformats.org/drawingml/2006/table">
            <a:tbl>
              <a:tblPr firstRow="1" firstCol="1" bandRow="1"/>
              <a:tblGrid>
                <a:gridCol w="804545">
                  <a:extLst>
                    <a:ext uri="{9D8B030D-6E8A-4147-A177-3AD203B41FA5}">
                      <a16:colId xmlns:a16="http://schemas.microsoft.com/office/drawing/2014/main" val="2863161804"/>
                    </a:ext>
                  </a:extLst>
                </a:gridCol>
                <a:gridCol w="2413635">
                  <a:extLst>
                    <a:ext uri="{9D8B030D-6E8A-4147-A177-3AD203B41FA5}">
                      <a16:colId xmlns:a16="http://schemas.microsoft.com/office/drawing/2014/main" val="3116850234"/>
                    </a:ext>
                  </a:extLst>
                </a:gridCol>
                <a:gridCol w="2643505">
                  <a:extLst>
                    <a:ext uri="{9D8B030D-6E8A-4147-A177-3AD203B41FA5}">
                      <a16:colId xmlns:a16="http://schemas.microsoft.com/office/drawing/2014/main" val="71601630"/>
                    </a:ext>
                  </a:extLst>
                </a:gridCol>
              </a:tblGrid>
              <a:tr h="0">
                <a:tc>
                  <a:txBody>
                    <a:bodyPr/>
                    <a:lstStyle/>
                    <a:p>
                      <a:pPr algn="just">
                        <a:spcBef>
                          <a:spcPts val="1200"/>
                        </a:spcBef>
                        <a:spcAft>
                          <a:spcPts val="0"/>
                        </a:spcAft>
                      </a:pPr>
                      <a:r>
                        <a:rPr lang="en-GB" sz="11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ID</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067EB0"/>
                    </a:solidFill>
                  </a:tcPr>
                </a:tc>
                <a:tc>
                  <a:txBody>
                    <a:bodyPr/>
                    <a:lstStyle/>
                    <a:p>
                      <a:pPr algn="just">
                        <a:spcBef>
                          <a:spcPts val="1200"/>
                        </a:spcBef>
                        <a:spcAft>
                          <a:spcPts val="0"/>
                        </a:spcAft>
                      </a:pPr>
                      <a:r>
                        <a:rPr lang="en-GB" sz="11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Requirement</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067EB0"/>
                    </a:solidFill>
                  </a:tcPr>
                </a:tc>
                <a:tc>
                  <a:txBody>
                    <a:bodyPr/>
                    <a:lstStyle/>
                    <a:p>
                      <a:pPr algn="just">
                        <a:spcBef>
                          <a:spcPts val="1200"/>
                        </a:spcBef>
                        <a:spcAft>
                          <a:spcPts val="0"/>
                        </a:spcAft>
                      </a:pPr>
                      <a:r>
                        <a:rPr lang="en-GB" sz="11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Notes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2700" cap="flat" cmpd="sng" algn="ctr">
                      <a:solidFill>
                        <a:srgbClr val="137EAF"/>
                      </a:solidFill>
                      <a:prstDash val="solid"/>
                      <a:round/>
                      <a:headEnd type="none" w="med" len="med"/>
                      <a:tailEnd type="none" w="med" len="med"/>
                    </a:lnB>
                    <a:solidFill>
                      <a:srgbClr val="067EB0"/>
                    </a:solidFill>
                  </a:tcPr>
                </a:tc>
                <a:extLst>
                  <a:ext uri="{0D108BD9-81ED-4DB2-BD59-A6C34878D82A}">
                    <a16:rowId xmlns:a16="http://schemas.microsoft.com/office/drawing/2014/main" val="760272824"/>
                  </a:ext>
                </a:extLst>
              </a:tr>
              <a:tr h="0">
                <a:tc gridSpan="3">
                  <a:txBody>
                    <a:bodyPr/>
                    <a:lstStyle/>
                    <a:p>
                      <a:pPr algn="ctr">
                        <a:spcBef>
                          <a:spcPts val="1200"/>
                        </a:spcBef>
                        <a:spcAft>
                          <a:spcPts val="0"/>
                        </a:spcAft>
                      </a:pPr>
                      <a:r>
                        <a:rPr lang="en-GB" sz="1100" b="1" dirty="0">
                          <a:solidFill>
                            <a:srgbClr val="137EAF"/>
                          </a:solidFill>
                          <a:effectLst/>
                          <a:latin typeface="Calibri" panose="020F0502020204030204" pitchFamily="34" charset="0"/>
                          <a:ea typeface="Times New Roman" panose="02020603050405020304" pitchFamily="18" charset="0"/>
                          <a:cs typeface="Times New Roman" panose="02020603050405020304" pitchFamily="18" charset="0"/>
                        </a:rPr>
                        <a:t>Data Format and Accessibility</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270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38682081"/>
                  </a:ext>
                </a:extLst>
              </a:tr>
              <a:tr h="0">
                <a:tc>
                  <a:txBody>
                    <a:bodyPr/>
                    <a:lstStyle/>
                    <a:p>
                      <a:pPr algn="l">
                        <a:spcBef>
                          <a:spcPts val="1200"/>
                        </a:spcBef>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LST-URD-REQ-01-O</a:t>
                      </a:r>
                    </a:p>
                  </a:txBody>
                  <a:tcPr marL="68580" marR="68580" marT="0" marB="0">
                    <a:lnL w="1905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solidFill>
                      <a:schemeClr val="bg1"/>
                    </a:solidFill>
                  </a:tcPr>
                </a:tc>
                <a:tc>
                  <a:txBody>
                    <a:bodyPr/>
                    <a:lstStyle/>
                    <a:p>
                      <a:pPr algn="l">
                        <a:spcBef>
                          <a:spcPts val="1200"/>
                        </a:spcBef>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Provide LST products in </a:t>
                      </a:r>
                      <a:r>
                        <a:rPr lang="en-GB" sz="1100" dirty="0" err="1">
                          <a:effectLst/>
                          <a:latin typeface="Calibri" panose="020F0502020204030204" pitchFamily="34" charset="0"/>
                          <a:ea typeface="Times New Roman" panose="02020603050405020304" pitchFamily="18" charset="0"/>
                          <a:cs typeface="Times New Roman" panose="02020603050405020304" pitchFamily="18" charset="0"/>
                        </a:rPr>
                        <a:t>NetCDF</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format</a:t>
                      </a:r>
                    </a:p>
                  </a:txBody>
                  <a:tcPr marL="68580" marR="68580" marT="0" marB="0">
                    <a:lnL w="12700" cap="flat" cmpd="sng" algn="ctr">
                      <a:solidFill>
                        <a:srgbClr val="137EAF"/>
                      </a:solidFill>
                      <a:prstDash val="solid"/>
                      <a:round/>
                      <a:headEnd type="none" w="med" len="med"/>
                      <a:tailEnd type="none" w="med" len="med"/>
                    </a:lnL>
                    <a:lnR w="1270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solidFill>
                      <a:schemeClr val="bg1"/>
                    </a:solidFill>
                  </a:tcPr>
                </a:tc>
                <a:tc>
                  <a:txBody>
                    <a:bodyPr/>
                    <a:lstStyle/>
                    <a:p>
                      <a:pPr algn="l">
                        <a:spcBef>
                          <a:spcPts val="1200"/>
                        </a:spcBef>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90% of respondents were able to use </a:t>
                      </a:r>
                      <a:r>
                        <a:rPr lang="en-GB" sz="1100" dirty="0" err="1">
                          <a:effectLst/>
                          <a:latin typeface="Calibri" panose="020F0502020204030204" pitchFamily="34" charset="0"/>
                          <a:ea typeface="Times New Roman" panose="02020603050405020304" pitchFamily="18" charset="0"/>
                          <a:cs typeface="Times New Roman" panose="02020603050405020304" pitchFamily="18" charset="0"/>
                        </a:rPr>
                        <a:t>NetCDF</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data</a:t>
                      </a:r>
                    </a:p>
                  </a:txBody>
                  <a:tcPr marL="68580" marR="68580" marT="0" marB="0">
                    <a:lnL w="12700" cap="flat" cmpd="sng" algn="ctr">
                      <a:solidFill>
                        <a:srgbClr val="137EAF"/>
                      </a:solidFill>
                      <a:prstDash val="solid"/>
                      <a:round/>
                      <a:headEnd type="none" w="med" len="med"/>
                      <a:tailEnd type="none" w="med" len="med"/>
                    </a:lnL>
                    <a:lnR w="19050" cap="flat" cmpd="sng" algn="ctr">
                      <a:solidFill>
                        <a:srgbClr val="137EAF"/>
                      </a:solidFill>
                      <a:prstDash val="solid"/>
                      <a:round/>
                      <a:headEnd type="none" w="med" len="med"/>
                      <a:tailEnd type="none" w="med" len="med"/>
                    </a:lnR>
                    <a:lnT w="19050" cap="flat" cmpd="sng" algn="ctr">
                      <a:solidFill>
                        <a:srgbClr val="137EAF"/>
                      </a:solidFill>
                      <a:prstDash val="solid"/>
                      <a:round/>
                      <a:headEnd type="none" w="med" len="med"/>
                      <a:tailEnd type="none" w="med" len="med"/>
                    </a:lnT>
                    <a:lnB w="19050" cap="flat" cmpd="sng" algn="ctr">
                      <a:solidFill>
                        <a:srgbClr val="137EAF"/>
                      </a:solidFill>
                      <a:prstDash val="solid"/>
                      <a:round/>
                      <a:headEnd type="none" w="med" len="med"/>
                      <a:tailEnd type="none" w="med" len="med"/>
                    </a:lnB>
                    <a:solidFill>
                      <a:schemeClr val="bg1"/>
                    </a:solidFill>
                  </a:tcPr>
                </a:tc>
                <a:extLst>
                  <a:ext uri="{0D108BD9-81ED-4DB2-BD59-A6C34878D82A}">
                    <a16:rowId xmlns:a16="http://schemas.microsoft.com/office/drawing/2014/main" val="2981276369"/>
                  </a:ext>
                </a:extLst>
              </a:tr>
            </a:tbl>
          </a:graphicData>
        </a:graphic>
      </p:graphicFrame>
      <p:sp>
        <p:nvSpPr>
          <p:cNvPr id="36" name="TextBox 35">
            <a:extLst>
              <a:ext uri="{FF2B5EF4-FFF2-40B4-BE49-F238E27FC236}">
                <a16:creationId xmlns:a16="http://schemas.microsoft.com/office/drawing/2014/main" id="{5DAB2E33-9E95-4385-B5BE-E08F02C7FDD5}"/>
              </a:ext>
            </a:extLst>
          </p:cNvPr>
          <p:cNvSpPr txBox="1"/>
          <p:nvPr/>
        </p:nvSpPr>
        <p:spPr>
          <a:xfrm>
            <a:off x="219553" y="5764614"/>
            <a:ext cx="2624255" cy="523220"/>
          </a:xfrm>
          <a:prstGeom prst="rect">
            <a:avLst/>
          </a:prstGeom>
          <a:noFill/>
        </p:spPr>
        <p:txBody>
          <a:bodyPr wrap="square" rtlCol="0">
            <a:spAutoFit/>
          </a:bodyPr>
          <a:lstStyle/>
          <a:p>
            <a:pPr algn="r"/>
            <a:r>
              <a:rPr lang="en-GB" sz="1400" i="1" dirty="0"/>
              <a:t>Example: full traceability for requirement</a:t>
            </a:r>
          </a:p>
        </p:txBody>
      </p:sp>
    </p:spTree>
    <p:extLst>
      <p:ext uri="{BB962C8B-B14F-4D97-AF65-F5344CB8AC3E}">
        <p14:creationId xmlns:p14="http://schemas.microsoft.com/office/powerpoint/2010/main" val="2661790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D9409-AFD1-47CF-8724-A1B35FD0D13E}"/>
              </a:ext>
            </a:extLst>
          </p:cNvPr>
          <p:cNvSpPr>
            <a:spLocks noGrp="1"/>
          </p:cNvSpPr>
          <p:nvPr>
            <p:ph type="title"/>
          </p:nvPr>
        </p:nvSpPr>
        <p:spPr/>
        <p:txBody>
          <a:bodyPr/>
          <a:lstStyle/>
          <a:p>
            <a:r>
              <a:rPr lang="en-GB" dirty="0"/>
              <a:t>Definitions</a:t>
            </a:r>
          </a:p>
        </p:txBody>
      </p:sp>
      <p:graphicFrame>
        <p:nvGraphicFramePr>
          <p:cNvPr id="11" name="Table 10">
            <a:extLst>
              <a:ext uri="{FF2B5EF4-FFF2-40B4-BE49-F238E27FC236}">
                <a16:creationId xmlns:a16="http://schemas.microsoft.com/office/drawing/2014/main" id="{F6B28D55-8D03-459C-940B-3B01762582D3}"/>
              </a:ext>
            </a:extLst>
          </p:cNvPr>
          <p:cNvGraphicFramePr>
            <a:graphicFrameLocks noGrp="1"/>
          </p:cNvGraphicFramePr>
          <p:nvPr>
            <p:extLst>
              <p:ext uri="{D42A27DB-BD31-4B8C-83A1-F6EECF244321}">
                <p14:modId xmlns:p14="http://schemas.microsoft.com/office/powerpoint/2010/main" val="1505978155"/>
              </p:ext>
            </p:extLst>
          </p:nvPr>
        </p:nvGraphicFramePr>
        <p:xfrm>
          <a:off x="424715" y="1291016"/>
          <a:ext cx="7474190" cy="1849129"/>
        </p:xfrm>
        <a:graphic>
          <a:graphicData uri="http://schemas.openxmlformats.org/drawingml/2006/table">
            <a:tbl>
              <a:tblPr firstRow="1" firstCol="1" bandRow="1">
                <a:tableStyleId>{F5AB1C69-6EDB-4FF4-983F-18BD219EF322}</a:tableStyleId>
              </a:tblPr>
              <a:tblGrid>
                <a:gridCol w="1982590">
                  <a:extLst>
                    <a:ext uri="{9D8B030D-6E8A-4147-A177-3AD203B41FA5}">
                      <a16:colId xmlns:a16="http://schemas.microsoft.com/office/drawing/2014/main" val="519531480"/>
                    </a:ext>
                  </a:extLst>
                </a:gridCol>
                <a:gridCol w="5491600">
                  <a:extLst>
                    <a:ext uri="{9D8B030D-6E8A-4147-A177-3AD203B41FA5}">
                      <a16:colId xmlns:a16="http://schemas.microsoft.com/office/drawing/2014/main" val="3061898593"/>
                    </a:ext>
                  </a:extLst>
                </a:gridCol>
              </a:tblGrid>
              <a:tr h="386089">
                <a:tc>
                  <a:txBody>
                    <a:bodyPr/>
                    <a:lstStyle/>
                    <a:p>
                      <a:pPr algn="r">
                        <a:spcAft>
                          <a:spcPts val="0"/>
                        </a:spcAft>
                      </a:pPr>
                      <a:r>
                        <a:rPr lang="en-GB" sz="1600" dirty="0">
                          <a:effectLst/>
                        </a:rPr>
                        <a:t>Requirement Level</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600" dirty="0">
                          <a:effectLst/>
                        </a:rPr>
                        <a:t>Definition</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54363782"/>
                  </a:ext>
                </a:extLst>
              </a:tr>
              <a:tr h="193044">
                <a:tc>
                  <a:txBody>
                    <a:bodyPr/>
                    <a:lstStyle/>
                    <a:p>
                      <a:pPr algn="r">
                        <a:spcAft>
                          <a:spcPts val="0"/>
                        </a:spcAft>
                      </a:pPr>
                      <a:r>
                        <a:rPr lang="en-GB" sz="1600">
                          <a:effectLst/>
                        </a:rPr>
                        <a:t>Threshold</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600" dirty="0">
                          <a:effectLst/>
                        </a:rPr>
                        <a:t>The limit, beyond which, the data is of no use for the given application</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655436"/>
                  </a:ext>
                </a:extLst>
              </a:tr>
              <a:tr h="386089">
                <a:tc>
                  <a:txBody>
                    <a:bodyPr/>
                    <a:lstStyle/>
                    <a:p>
                      <a:pPr algn="r">
                        <a:spcAft>
                          <a:spcPts val="0"/>
                        </a:spcAft>
                      </a:pPr>
                      <a:r>
                        <a:rPr lang="en-GB" sz="1600" dirty="0">
                          <a:effectLst/>
                        </a:rPr>
                        <a:t>Breakthrough</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600">
                          <a:effectLst/>
                        </a:rPr>
                        <a:t>The level at which significant improvement in the given application would be achieved</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4618576"/>
                  </a:ext>
                </a:extLst>
              </a:tr>
              <a:tr h="386089">
                <a:tc>
                  <a:txBody>
                    <a:bodyPr/>
                    <a:lstStyle/>
                    <a:p>
                      <a:pPr algn="r">
                        <a:spcAft>
                          <a:spcPts val="0"/>
                        </a:spcAft>
                      </a:pPr>
                      <a:r>
                        <a:rPr lang="en-GB" sz="1600">
                          <a:effectLst/>
                        </a:rPr>
                        <a:t>Objective</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en-GB" sz="1600" dirty="0">
                          <a:effectLst/>
                        </a:rPr>
                        <a:t>The level beyond which, no further improvement would be of value for the given application</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1176456"/>
                  </a:ext>
                </a:extLst>
              </a:tr>
            </a:tbl>
          </a:graphicData>
        </a:graphic>
      </p:graphicFrame>
      <p:graphicFrame>
        <p:nvGraphicFramePr>
          <p:cNvPr id="12" name="Table 11">
            <a:extLst>
              <a:ext uri="{FF2B5EF4-FFF2-40B4-BE49-F238E27FC236}">
                <a16:creationId xmlns:a16="http://schemas.microsoft.com/office/drawing/2014/main" id="{26DE0047-44C0-4D3D-8D02-64F7196D44B0}"/>
              </a:ext>
            </a:extLst>
          </p:cNvPr>
          <p:cNvGraphicFramePr>
            <a:graphicFrameLocks noGrp="1"/>
          </p:cNvGraphicFramePr>
          <p:nvPr>
            <p:extLst>
              <p:ext uri="{D42A27DB-BD31-4B8C-83A1-F6EECF244321}">
                <p14:modId xmlns:p14="http://schemas.microsoft.com/office/powerpoint/2010/main" val="1856004438"/>
              </p:ext>
            </p:extLst>
          </p:nvPr>
        </p:nvGraphicFramePr>
        <p:xfrm>
          <a:off x="424715" y="3430781"/>
          <a:ext cx="8159353" cy="2194560"/>
        </p:xfrm>
        <a:graphic>
          <a:graphicData uri="http://schemas.openxmlformats.org/drawingml/2006/table">
            <a:tbl>
              <a:tblPr firstRow="1" firstCol="1" bandRow="1">
                <a:tableStyleId>{93296810-A885-4BE3-A3E7-6D5BEEA58F35}</a:tableStyleId>
              </a:tblPr>
              <a:tblGrid>
                <a:gridCol w="1482989">
                  <a:extLst>
                    <a:ext uri="{9D8B030D-6E8A-4147-A177-3AD203B41FA5}">
                      <a16:colId xmlns:a16="http://schemas.microsoft.com/office/drawing/2014/main" val="4025972160"/>
                    </a:ext>
                  </a:extLst>
                </a:gridCol>
                <a:gridCol w="6676364">
                  <a:extLst>
                    <a:ext uri="{9D8B030D-6E8A-4147-A177-3AD203B41FA5}">
                      <a16:colId xmlns:a16="http://schemas.microsoft.com/office/drawing/2014/main" val="2064496038"/>
                    </a:ext>
                  </a:extLst>
                </a:gridCol>
              </a:tblGrid>
              <a:tr h="0">
                <a:tc>
                  <a:txBody>
                    <a:bodyPr/>
                    <a:lstStyle/>
                    <a:p>
                      <a:pPr algn="just">
                        <a:spcBef>
                          <a:spcPts val="1200"/>
                        </a:spcBef>
                        <a:spcAft>
                          <a:spcPts val="0"/>
                        </a:spcAft>
                      </a:pPr>
                      <a:r>
                        <a:rPr lang="en-GB" sz="1600">
                          <a:effectLst/>
                        </a:rPr>
                        <a:t>Term</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1200"/>
                        </a:spcBef>
                        <a:spcAft>
                          <a:spcPts val="0"/>
                        </a:spcAft>
                      </a:pPr>
                      <a:r>
                        <a:rPr lang="en-GB" sz="1600" dirty="0">
                          <a:effectLst/>
                        </a:rPr>
                        <a:t>Definition</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32982361"/>
                  </a:ext>
                </a:extLst>
              </a:tr>
              <a:tr h="0">
                <a:tc>
                  <a:txBody>
                    <a:bodyPr/>
                    <a:lstStyle/>
                    <a:p>
                      <a:pPr algn="just">
                        <a:spcBef>
                          <a:spcPts val="1200"/>
                        </a:spcBef>
                        <a:spcAft>
                          <a:spcPts val="0"/>
                        </a:spcAft>
                      </a:pPr>
                      <a:r>
                        <a:rPr lang="en-GB" sz="1600">
                          <a:effectLst/>
                        </a:rPr>
                        <a:t>Accuracy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1200"/>
                        </a:spcBef>
                        <a:spcAft>
                          <a:spcPts val="0"/>
                        </a:spcAft>
                      </a:pPr>
                      <a:r>
                        <a:rPr lang="en-GB" sz="1600" dirty="0">
                          <a:effectLst/>
                        </a:rPr>
                        <a:t>The degree of conformity of the measurement to the accepted ‘true’ value.  This is theoretical, as the true value cannot be known due to measurement error.</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57157049"/>
                  </a:ext>
                </a:extLst>
              </a:tr>
              <a:tr h="0">
                <a:tc>
                  <a:txBody>
                    <a:bodyPr/>
                    <a:lstStyle/>
                    <a:p>
                      <a:pPr algn="just">
                        <a:spcBef>
                          <a:spcPts val="1200"/>
                        </a:spcBef>
                        <a:spcAft>
                          <a:spcPts val="0"/>
                        </a:spcAft>
                      </a:pPr>
                      <a:r>
                        <a:rPr lang="en-GB" sz="1600">
                          <a:effectLst/>
                        </a:rPr>
                        <a:t>Precision</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1200"/>
                        </a:spcBef>
                        <a:spcAft>
                          <a:spcPts val="0"/>
                        </a:spcAft>
                      </a:pPr>
                      <a:r>
                        <a:rPr lang="en-GB" sz="1600" dirty="0">
                          <a:effectLst/>
                        </a:rPr>
                        <a:t>The closeness of agreement between independent measurements of a quantity under the same conditions.</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59629444"/>
                  </a:ext>
                </a:extLst>
              </a:tr>
              <a:tr h="0">
                <a:tc>
                  <a:txBody>
                    <a:bodyPr/>
                    <a:lstStyle/>
                    <a:p>
                      <a:pPr algn="just">
                        <a:spcBef>
                          <a:spcPts val="1200"/>
                        </a:spcBef>
                        <a:spcAft>
                          <a:spcPts val="0"/>
                        </a:spcAft>
                      </a:pPr>
                      <a:r>
                        <a:rPr lang="en-GB" sz="1600">
                          <a:effectLst/>
                        </a:rPr>
                        <a:t>Stability</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1200"/>
                        </a:spcBef>
                        <a:spcAft>
                          <a:spcPts val="0"/>
                        </a:spcAft>
                      </a:pPr>
                      <a:r>
                        <a:rPr lang="en-GB" sz="1600" dirty="0">
                          <a:effectLst/>
                        </a:rPr>
                        <a:t>The consistency of LST measurements from a given satellite product over time (including a product comprised of multiple satellite instruments)</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05529795"/>
                  </a:ext>
                </a:extLst>
              </a:tr>
            </a:tbl>
          </a:graphicData>
        </a:graphic>
      </p:graphicFrame>
      <p:sp>
        <p:nvSpPr>
          <p:cNvPr id="16" name="TextBox 15">
            <a:extLst>
              <a:ext uri="{FF2B5EF4-FFF2-40B4-BE49-F238E27FC236}">
                <a16:creationId xmlns:a16="http://schemas.microsoft.com/office/drawing/2014/main" id="{A64C5B67-C678-46CA-B4F3-2EB6C468DD6F}"/>
              </a:ext>
            </a:extLst>
          </p:cNvPr>
          <p:cNvSpPr txBox="1"/>
          <p:nvPr/>
        </p:nvSpPr>
        <p:spPr>
          <a:xfrm>
            <a:off x="8244408" y="1628800"/>
            <a:ext cx="1368152" cy="369332"/>
          </a:xfrm>
          <a:prstGeom prst="rect">
            <a:avLst/>
          </a:prstGeom>
          <a:noFill/>
        </p:spPr>
        <p:txBody>
          <a:bodyPr wrap="square" rtlCol="0">
            <a:spAutoFit/>
          </a:bodyPr>
          <a:lstStyle/>
          <a:p>
            <a:r>
              <a:rPr lang="en-GB" dirty="0"/>
              <a:t>‘REQ’</a:t>
            </a:r>
          </a:p>
        </p:txBody>
      </p:sp>
      <p:sp>
        <p:nvSpPr>
          <p:cNvPr id="17" name="TextBox 16">
            <a:extLst>
              <a:ext uri="{FF2B5EF4-FFF2-40B4-BE49-F238E27FC236}">
                <a16:creationId xmlns:a16="http://schemas.microsoft.com/office/drawing/2014/main" id="{5262B81D-0775-4644-AA48-BC6BF54E30C3}"/>
              </a:ext>
            </a:extLst>
          </p:cNvPr>
          <p:cNvSpPr txBox="1"/>
          <p:nvPr/>
        </p:nvSpPr>
        <p:spPr>
          <a:xfrm>
            <a:off x="8172400" y="2109682"/>
            <a:ext cx="1368152" cy="369332"/>
          </a:xfrm>
          <a:prstGeom prst="rect">
            <a:avLst/>
          </a:prstGeom>
          <a:noFill/>
        </p:spPr>
        <p:txBody>
          <a:bodyPr wrap="square" rtlCol="0">
            <a:spAutoFit/>
          </a:bodyPr>
          <a:lstStyle/>
          <a:p>
            <a:r>
              <a:rPr lang="en-GB" dirty="0"/>
              <a:t>‘OPT’</a:t>
            </a:r>
          </a:p>
        </p:txBody>
      </p:sp>
      <p:cxnSp>
        <p:nvCxnSpPr>
          <p:cNvPr id="21" name="Straight Arrow Connector 20">
            <a:extLst>
              <a:ext uri="{FF2B5EF4-FFF2-40B4-BE49-F238E27FC236}">
                <a16:creationId xmlns:a16="http://schemas.microsoft.com/office/drawing/2014/main" id="{22C99027-BA9C-417B-A280-87DEF78A49EA}"/>
              </a:ext>
            </a:extLst>
          </p:cNvPr>
          <p:cNvCxnSpPr>
            <a:stCxn id="16" idx="1"/>
          </p:cNvCxnSpPr>
          <p:nvPr/>
        </p:nvCxnSpPr>
        <p:spPr>
          <a:xfrm flipH="1">
            <a:off x="7882271" y="1813466"/>
            <a:ext cx="36213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1414E19-C74C-4766-91CC-B99CC8A585F0}"/>
              </a:ext>
            </a:extLst>
          </p:cNvPr>
          <p:cNvCxnSpPr/>
          <p:nvPr/>
        </p:nvCxnSpPr>
        <p:spPr>
          <a:xfrm flipH="1">
            <a:off x="7884368" y="2294348"/>
            <a:ext cx="36213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967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A42866-6702-40CE-B1D6-371D04291C4A}"/>
              </a:ext>
            </a:extLst>
          </p:cNvPr>
          <p:cNvSpPr txBox="1"/>
          <p:nvPr/>
        </p:nvSpPr>
        <p:spPr>
          <a:xfrm>
            <a:off x="1763688" y="2564904"/>
            <a:ext cx="5400600" cy="461665"/>
          </a:xfrm>
          <a:prstGeom prst="rect">
            <a:avLst/>
          </a:prstGeom>
        </p:spPr>
        <p:txBody>
          <a:bodyPr vert="horz" lIns="91440" tIns="45720" rIns="91440" bIns="45720" rtlCol="0" anchor="ctr" anchorCtr="0">
            <a:noAutofit/>
          </a:bodyPr>
          <a:lstStyle>
            <a:lvl1pPr algn="ctr">
              <a:spcBef>
                <a:spcPct val="0"/>
              </a:spcBef>
              <a:buNone/>
              <a:defRPr lang="en-US" sz="2400" b="1" cap="small" spc="-60" baseline="0">
                <a:solidFill>
                  <a:srgbClr val="067EB0"/>
                </a:solidFill>
                <a:latin typeface="Calibri" panose="020F0502020204030204" pitchFamily="34" charset="0"/>
                <a:ea typeface="+mj-ea"/>
                <a:cs typeface="+mj-cs"/>
              </a:defRPr>
            </a:lvl1pPr>
          </a:lstStyle>
          <a:p>
            <a:r>
              <a:rPr lang="en-GB" sz="6600" dirty="0"/>
              <a:t>Online Survey Results</a:t>
            </a:r>
          </a:p>
        </p:txBody>
      </p:sp>
    </p:spTree>
    <p:extLst>
      <p:ext uri="{BB962C8B-B14F-4D97-AF65-F5344CB8AC3E}">
        <p14:creationId xmlns:p14="http://schemas.microsoft.com/office/powerpoint/2010/main" val="3072310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lobTemp_slides_template">
  <a:themeElements>
    <a:clrScheme name="Essenti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C00000"/>
    </a:accent1>
    <a:accent2>
      <a:srgbClr val="F2B800"/>
    </a:accent2>
    <a:accent3>
      <a:srgbClr val="F4EE00"/>
    </a:accent3>
    <a:accent4>
      <a:srgbClr val="92D050"/>
    </a:accent4>
    <a:accent5>
      <a:srgbClr val="00B050"/>
    </a:accent5>
    <a:accent6>
      <a:srgbClr val="00B0F0"/>
    </a:accent6>
    <a:hlink>
      <a:srgbClr val="002060"/>
    </a:hlink>
    <a:folHlink>
      <a:srgbClr val="7030A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b1bb55a9-a1b5-4196-b12d-1833970ed366" ContentTypeId="0x01010008EC4BDFB4C3D542892399C37F0B505F" PreviousValue="false"/>
</file>

<file path=customXml/item2.xml><?xml version="1.0" encoding="utf-8"?>
<ct:contentTypeSchema xmlns:ct="http://schemas.microsoft.com/office/2006/metadata/contentType" xmlns:ma="http://schemas.microsoft.com/office/2006/metadata/properties/metaAttributes" ct:_="" ma:_="" ma:contentTypeName="Met Office Document" ma:contentTypeID="0x01010008EC4BDFB4C3D542892399C37F0B505F00A5E4FF33B30EA542B63537776E4159E2" ma:contentTypeVersion="4" ma:contentTypeDescription="" ma:contentTypeScope="" ma:versionID="ef0c021ba8a3ed05082e5b0c25e127e9">
  <xsd:schema xmlns:xsd="http://www.w3.org/2001/XMLSchema" xmlns:xs="http://www.w3.org/2001/XMLSchema" xmlns:p="http://schemas.microsoft.com/office/2006/metadata/properties" xmlns:ns2="95a6d21c-7db0-4b7e-981f-b4f22b02b9d8" targetNamespace="http://schemas.microsoft.com/office/2006/metadata/properties" ma:root="true" ma:fieldsID="099ec9996e1d0a28311705357285bc0e" ns2:_="">
    <xsd:import namespace="95a6d21c-7db0-4b7e-981f-b4f22b02b9d8"/>
    <xsd:element name="properties">
      <xsd:complexType>
        <xsd:sequence>
          <xsd:element name="documentManagement">
            <xsd:complexType>
              <xsd:all>
                <xsd:element ref="ns2:TNA" minOccurs="0"/>
                <xsd:element ref="ns2:Review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a6d21c-7db0-4b7e-981f-b4f22b02b9d8" elementFormDefault="qualified">
    <xsd:import namespace="http://schemas.microsoft.com/office/2006/documentManagement/types"/>
    <xsd:import namespace="http://schemas.microsoft.com/office/infopath/2007/PartnerControls"/>
    <xsd:element name="TNA" ma:index="1" nillable="true" ma:displayName="TNA" ma:default="Not of potential interest" ma:format="Dropdown" ma:internalName="TNA">
      <xsd:simpleType>
        <xsd:restriction base="dms:Choice">
          <xsd:enumeration value="Not of potential interest"/>
          <xsd:enumeration value="Potential TNA Record"/>
          <xsd:enumeration value="Flagged for TNA"/>
          <xsd:enumeration value="List to TNA"/>
          <xsd:enumeration value="Not listed to TNA"/>
          <xsd:enumeration value="Transferred to TNA"/>
          <xsd:enumeration value="Published by TNA"/>
        </xsd:restriction>
      </xsd:simpleType>
    </xsd:element>
    <xsd:element name="ReviewDate" ma:index="2" nillable="true" ma:displayName="Review Date" ma:format="DateOnly" ma:internalName="Review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NA xmlns="95a6d21c-7db0-4b7e-981f-b4f22b02b9d8">Not of potential interest</TNA>
    <ReviewDate xmlns="95a6d21c-7db0-4b7e-981f-b4f22b02b9d8"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CF951C-2281-4032-BDB0-F100F8745B22}">
  <ds:schemaRefs>
    <ds:schemaRef ds:uri="Microsoft.SharePoint.Taxonomy.ContentTypeSync"/>
  </ds:schemaRefs>
</ds:datastoreItem>
</file>

<file path=customXml/itemProps2.xml><?xml version="1.0" encoding="utf-8"?>
<ds:datastoreItem xmlns:ds="http://schemas.openxmlformats.org/officeDocument/2006/customXml" ds:itemID="{E9A17743-19F8-49CB-A9CB-495ED31EA4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a6d21c-7db0-4b7e-981f-b4f22b02b9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5290E7-D4F0-4DB8-A62D-BF128A9861E1}">
  <ds:schemaRefs>
    <ds:schemaRef ds:uri="95a6d21c-7db0-4b7e-981f-b4f22b02b9d8"/>
    <ds:schemaRef ds:uri="http://purl.org/dc/elements/1.1/"/>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8F98CC8C-AD33-4315-ADD5-A07649E036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512</TotalTime>
  <Words>3384</Words>
  <Application>Microsoft Office PowerPoint</Application>
  <PresentationFormat>On-screen Show (4:3)</PresentationFormat>
  <Paragraphs>448</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Arial,Sans-Serif</vt:lpstr>
      <vt:lpstr>Calibri</vt:lpstr>
      <vt:lpstr>Times New Roman</vt:lpstr>
      <vt:lpstr>Wingdings</vt:lpstr>
      <vt:lpstr>GlobTemp_slides_template</vt:lpstr>
      <vt:lpstr>Findings from the LST_cci User Requirements Assessment</vt:lpstr>
      <vt:lpstr>Background</vt:lpstr>
      <vt:lpstr>PowerPoint Presentation</vt:lpstr>
      <vt:lpstr>Approach</vt:lpstr>
      <vt:lpstr>Climate Research Group (CRG)</vt:lpstr>
      <vt:lpstr>LST_cci CRG</vt:lpstr>
      <vt:lpstr>LST_cci User Requirements</vt:lpstr>
      <vt:lpstr>Definitions</vt:lpstr>
      <vt:lpstr>PowerPoint Presentation</vt:lpstr>
      <vt:lpstr>Online Questionnaire</vt:lpstr>
      <vt:lpstr>Primary Application Area</vt:lpstr>
      <vt:lpstr>Current Data Use</vt:lpstr>
      <vt:lpstr>Concerns in Using LST Data</vt:lpstr>
      <vt:lpstr>Spatial Scale and Required Times</vt:lpstr>
      <vt:lpstr>Example: Dataset Length</vt:lpstr>
      <vt:lpstr>All Specifications</vt:lpstr>
      <vt:lpstr>Data Format and Metadata</vt:lpstr>
      <vt:lpstr>Error and Uncertainty</vt:lpstr>
      <vt:lpstr>Validation and Intercomparison</vt:lpstr>
      <vt:lpstr>Clouds</vt:lpstr>
      <vt:lpstr>Reflections</vt:lpstr>
      <vt:lpstr>Breakout Questions</vt:lpstr>
      <vt:lpstr>PowerPoint Presentation</vt:lpstr>
      <vt:lpstr>Data Format and Accessibility Requirements</vt:lpstr>
      <vt:lpstr>Product Types</vt:lpstr>
      <vt:lpstr>Specification</vt:lpstr>
      <vt:lpstr>Priorities</vt:lpstr>
      <vt:lpstr>QC, Error and Uncertainty</vt:lpstr>
      <vt:lpstr>Validation/Inter-comparison and Clouds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Findings from the LST_cci User Requirements Assessment</dc:title>
  <dc:creator>Good, Elizabeth</dc:creator>
  <cp:lastModifiedBy>Admin</cp:lastModifiedBy>
  <cp:revision>42</cp:revision>
  <dcterms:created xsi:type="dcterms:W3CDTF">2020-06-18T14:43:18Z</dcterms:created>
  <dcterms:modified xsi:type="dcterms:W3CDTF">2020-06-25T18:48:29Z</dcterms:modified>
</cp:coreProperties>
</file>