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928" r:id="rId4"/>
  </p:sldMasterIdLst>
  <p:notesMasterIdLst>
    <p:notesMasterId r:id="rId21"/>
  </p:notesMasterIdLst>
  <p:handoutMasterIdLst>
    <p:handoutMasterId r:id="rId22"/>
  </p:handoutMasterIdLst>
  <p:sldIdLst>
    <p:sldId id="256" r:id="rId5"/>
    <p:sldId id="259" r:id="rId6"/>
    <p:sldId id="267" r:id="rId7"/>
    <p:sldId id="260" r:id="rId8"/>
    <p:sldId id="274" r:id="rId9"/>
    <p:sldId id="276" r:id="rId10"/>
    <p:sldId id="270" r:id="rId11"/>
    <p:sldId id="271" r:id="rId12"/>
    <p:sldId id="275" r:id="rId13"/>
    <p:sldId id="263" r:id="rId14"/>
    <p:sldId id="278" r:id="rId15"/>
    <p:sldId id="272" r:id="rId16"/>
    <p:sldId id="280" r:id="rId17"/>
    <p:sldId id="281" r:id="rId18"/>
    <p:sldId id="264" r:id="rId19"/>
    <p:sldId id="265" r:id="rId20"/>
  </p:sldIdLst>
  <p:sldSz cx="9144000" cy="5143500" type="screen16x9"/>
  <p:notesSz cx="7023100" cy="9309100"/>
  <p:defaultTextStyle>
    <a:defPPr>
      <a:defRPr lang="en-US"/>
    </a:defPPr>
    <a:lvl1pPr algn="l" rtl="0" fontAlgn="base">
      <a:spcBef>
        <a:spcPct val="0"/>
      </a:spcBef>
      <a:spcAft>
        <a:spcPct val="0"/>
      </a:spcAft>
      <a:defRPr sz="2400" kern="1200">
        <a:solidFill>
          <a:schemeClr val="tx1"/>
        </a:solidFill>
        <a:latin typeface="Verdana" charset="0"/>
        <a:ea typeface="ＭＳ Ｐゴシック" charset="0"/>
        <a:cs typeface="ＭＳ Ｐゴシック" charset="0"/>
      </a:defRPr>
    </a:lvl1pPr>
    <a:lvl2pPr marL="457200" algn="l" rtl="0" fontAlgn="base">
      <a:spcBef>
        <a:spcPct val="0"/>
      </a:spcBef>
      <a:spcAft>
        <a:spcPct val="0"/>
      </a:spcAft>
      <a:defRPr sz="2400" kern="1200">
        <a:solidFill>
          <a:schemeClr val="tx1"/>
        </a:solidFill>
        <a:latin typeface="Verdana" charset="0"/>
        <a:ea typeface="ＭＳ Ｐゴシック" charset="0"/>
        <a:cs typeface="ＭＳ Ｐゴシック" charset="0"/>
      </a:defRPr>
    </a:lvl2pPr>
    <a:lvl3pPr marL="914400" algn="l" rtl="0" fontAlgn="base">
      <a:spcBef>
        <a:spcPct val="0"/>
      </a:spcBef>
      <a:spcAft>
        <a:spcPct val="0"/>
      </a:spcAft>
      <a:defRPr sz="2400" kern="1200">
        <a:solidFill>
          <a:schemeClr val="tx1"/>
        </a:solidFill>
        <a:latin typeface="Verdana" charset="0"/>
        <a:ea typeface="ＭＳ Ｐゴシック" charset="0"/>
        <a:cs typeface="ＭＳ Ｐゴシック" charset="0"/>
      </a:defRPr>
    </a:lvl3pPr>
    <a:lvl4pPr marL="1371600" algn="l" rtl="0" fontAlgn="base">
      <a:spcBef>
        <a:spcPct val="0"/>
      </a:spcBef>
      <a:spcAft>
        <a:spcPct val="0"/>
      </a:spcAft>
      <a:defRPr sz="2400" kern="1200">
        <a:solidFill>
          <a:schemeClr val="tx1"/>
        </a:solidFill>
        <a:latin typeface="Verdana" charset="0"/>
        <a:ea typeface="ＭＳ Ｐゴシック" charset="0"/>
        <a:cs typeface="ＭＳ Ｐゴシック" charset="0"/>
      </a:defRPr>
    </a:lvl4pPr>
    <a:lvl5pPr marL="1828800" algn="l" rtl="0" fontAlgn="base">
      <a:spcBef>
        <a:spcPct val="0"/>
      </a:spcBef>
      <a:spcAft>
        <a:spcPct val="0"/>
      </a:spcAft>
      <a:defRPr sz="2400" kern="1200">
        <a:solidFill>
          <a:schemeClr val="tx1"/>
        </a:solidFill>
        <a:latin typeface="Verdana" charset="0"/>
        <a:ea typeface="ＭＳ Ｐゴシック" charset="0"/>
        <a:cs typeface="ＭＳ Ｐゴシック" charset="0"/>
      </a:defRPr>
    </a:lvl5pPr>
    <a:lvl6pPr marL="2286000" algn="l" defTabSz="457200" rtl="0" eaLnBrk="1" latinLnBrk="0" hangingPunct="1">
      <a:defRPr sz="2400" kern="1200">
        <a:solidFill>
          <a:schemeClr val="tx1"/>
        </a:solidFill>
        <a:latin typeface="Verdana" charset="0"/>
        <a:ea typeface="ＭＳ Ｐゴシック" charset="0"/>
        <a:cs typeface="ＭＳ Ｐゴシック" charset="0"/>
      </a:defRPr>
    </a:lvl6pPr>
    <a:lvl7pPr marL="2743200" algn="l" defTabSz="457200" rtl="0" eaLnBrk="1" latinLnBrk="0" hangingPunct="1">
      <a:defRPr sz="2400" kern="1200">
        <a:solidFill>
          <a:schemeClr val="tx1"/>
        </a:solidFill>
        <a:latin typeface="Verdana" charset="0"/>
        <a:ea typeface="ＭＳ Ｐゴシック" charset="0"/>
        <a:cs typeface="ＭＳ Ｐゴシック" charset="0"/>
      </a:defRPr>
    </a:lvl7pPr>
    <a:lvl8pPr marL="3200400" algn="l" defTabSz="457200" rtl="0" eaLnBrk="1" latinLnBrk="0" hangingPunct="1">
      <a:defRPr sz="2400" kern="1200">
        <a:solidFill>
          <a:schemeClr val="tx1"/>
        </a:solidFill>
        <a:latin typeface="Verdana" charset="0"/>
        <a:ea typeface="ＭＳ Ｐゴシック" charset="0"/>
        <a:cs typeface="ＭＳ Ｐゴシック" charset="0"/>
      </a:defRPr>
    </a:lvl8pPr>
    <a:lvl9pPr marL="3657600" algn="l" defTabSz="457200" rtl="0" eaLnBrk="1" latinLnBrk="0" hangingPunct="1">
      <a:defRPr sz="2400" kern="1200">
        <a:solidFill>
          <a:schemeClr val="tx1"/>
        </a:solidFill>
        <a:latin typeface="Verdana" charset="0"/>
        <a:ea typeface="ＭＳ Ｐゴシック" charset="0"/>
        <a:cs typeface="ＭＳ Ｐゴシック" charset="0"/>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98DB"/>
    <a:srgbClr val="00549F"/>
    <a:srgbClr val="FDC82F"/>
    <a:srgbClr val="00338D"/>
    <a:srgbClr val="D0103A"/>
    <a:srgbClr val="008542"/>
    <a:srgbClr val="E37222"/>
    <a:srgbClr val="82243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003" autoAdjust="0"/>
    <p:restoredTop sz="94631"/>
  </p:normalViewPr>
  <p:slideViewPr>
    <p:cSldViewPr snapToGrid="0" snapToObjects="1">
      <p:cViewPr varScale="1">
        <p:scale>
          <a:sx n="150" d="100"/>
          <a:sy n="150" d="100"/>
        </p:scale>
        <p:origin x="440" y="160"/>
      </p:cViewPr>
      <p:guideLst>
        <p:guide orient="horz" pos="1620"/>
        <p:guide pos="2880"/>
      </p:guideLst>
    </p:cSldViewPr>
  </p:slideViewPr>
  <p:notesTextViewPr>
    <p:cViewPr>
      <p:scale>
        <a:sx n="100" d="100"/>
        <a:sy n="100" d="100"/>
      </p:scale>
      <p:origin x="0" y="0"/>
    </p:cViewPr>
  </p:notesTextViewPr>
  <p:notesViewPr>
    <p:cSldViewPr snapToGrid="0" snapToObjects="1">
      <p:cViewPr varScale="1">
        <p:scale>
          <a:sx n="66" d="100"/>
          <a:sy n="66" d="100"/>
        </p:scale>
        <p:origin x="0" y="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tableStyles" Target="tableStyles.xml"/><Relationship Id="rId3" Type="http://schemas.openxmlformats.org/officeDocument/2006/relationships/customXml" Target="../customXml/item3.xml"/><Relationship Id="rId21" Type="http://schemas.openxmlformats.org/officeDocument/2006/relationships/notesMaster" Target="notesMasters/notesMaster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viewProps" Target="view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presProps" Target="presProp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28738" name="Rectangle 2"/>
          <p:cNvSpPr>
            <a:spLocks noGrp="1" noChangeArrowheads="1"/>
          </p:cNvSpPr>
          <p:nvPr>
            <p:ph type="hdr" sz="quarter"/>
          </p:nvPr>
        </p:nvSpPr>
        <p:spPr bwMode="auto">
          <a:xfrm>
            <a:off x="0" y="0"/>
            <a:ext cx="3043238" cy="465138"/>
          </a:xfrm>
          <a:prstGeom prst="rect">
            <a:avLst/>
          </a:prstGeom>
          <a:noFill/>
          <a:ln w="9525">
            <a:noFill/>
            <a:miter lim="800000"/>
            <a:headEnd/>
            <a:tailEnd/>
          </a:ln>
        </p:spPr>
        <p:txBody>
          <a:bodyPr vert="horz" wrap="square" lIns="89404" tIns="44702" rIns="89404" bIns="44702" numCol="1" anchor="t" anchorCtr="0" compatLnSpc="1">
            <a:prstTxWarp prst="textNoShape">
              <a:avLst/>
            </a:prstTxWarp>
          </a:bodyPr>
          <a:lstStyle>
            <a:lvl1pPr defTabSz="892175">
              <a:defRPr sz="1100">
                <a:latin typeface="Arial" pitchFamily="34" charset="0"/>
                <a:ea typeface="+mn-ea"/>
                <a:cs typeface="+mn-cs"/>
              </a:defRPr>
            </a:lvl1pPr>
          </a:lstStyle>
          <a:p>
            <a:pPr>
              <a:defRPr/>
            </a:pPr>
            <a:endParaRPr lang="it-IT"/>
          </a:p>
        </p:txBody>
      </p:sp>
      <p:sp>
        <p:nvSpPr>
          <p:cNvPr id="628739" name="Rectangle 3"/>
          <p:cNvSpPr>
            <a:spLocks noGrp="1" noChangeArrowheads="1"/>
          </p:cNvSpPr>
          <p:nvPr>
            <p:ph type="dt" sz="quarter" idx="1"/>
          </p:nvPr>
        </p:nvSpPr>
        <p:spPr bwMode="auto">
          <a:xfrm>
            <a:off x="3978275" y="0"/>
            <a:ext cx="3043238" cy="465138"/>
          </a:xfrm>
          <a:prstGeom prst="rect">
            <a:avLst/>
          </a:prstGeom>
          <a:noFill/>
          <a:ln w="9525">
            <a:noFill/>
            <a:miter lim="800000"/>
            <a:headEnd/>
            <a:tailEnd/>
          </a:ln>
        </p:spPr>
        <p:txBody>
          <a:bodyPr vert="horz" wrap="square" lIns="89404" tIns="44702" rIns="89404" bIns="44702" numCol="1" anchor="t" anchorCtr="0" compatLnSpc="1">
            <a:prstTxWarp prst="textNoShape">
              <a:avLst/>
            </a:prstTxWarp>
          </a:bodyPr>
          <a:lstStyle>
            <a:lvl1pPr algn="r" defTabSz="892175">
              <a:defRPr sz="1100">
                <a:latin typeface="Arial" pitchFamily="34" charset="0"/>
                <a:ea typeface="+mn-ea"/>
                <a:cs typeface="+mn-cs"/>
              </a:defRPr>
            </a:lvl1pPr>
          </a:lstStyle>
          <a:p>
            <a:pPr>
              <a:defRPr/>
            </a:pPr>
            <a:endParaRPr lang="it-IT"/>
          </a:p>
        </p:txBody>
      </p:sp>
      <p:sp>
        <p:nvSpPr>
          <p:cNvPr id="628740" name="Rectangle 4"/>
          <p:cNvSpPr>
            <a:spLocks noGrp="1" noChangeArrowheads="1"/>
          </p:cNvSpPr>
          <p:nvPr>
            <p:ph type="ftr" sz="quarter" idx="2"/>
          </p:nvPr>
        </p:nvSpPr>
        <p:spPr bwMode="auto">
          <a:xfrm>
            <a:off x="0" y="8842375"/>
            <a:ext cx="3043238" cy="465138"/>
          </a:xfrm>
          <a:prstGeom prst="rect">
            <a:avLst/>
          </a:prstGeom>
          <a:noFill/>
          <a:ln w="9525">
            <a:noFill/>
            <a:miter lim="800000"/>
            <a:headEnd/>
            <a:tailEnd/>
          </a:ln>
        </p:spPr>
        <p:txBody>
          <a:bodyPr vert="horz" wrap="square" lIns="89404" tIns="44702" rIns="89404" bIns="44702" numCol="1" anchor="b" anchorCtr="0" compatLnSpc="1">
            <a:prstTxWarp prst="textNoShape">
              <a:avLst/>
            </a:prstTxWarp>
          </a:bodyPr>
          <a:lstStyle>
            <a:lvl1pPr defTabSz="892175">
              <a:defRPr sz="1100">
                <a:latin typeface="Arial" pitchFamily="34" charset="0"/>
                <a:ea typeface="+mn-ea"/>
                <a:cs typeface="+mn-cs"/>
              </a:defRPr>
            </a:lvl1pPr>
          </a:lstStyle>
          <a:p>
            <a:pPr>
              <a:defRPr/>
            </a:pPr>
            <a:endParaRPr lang="it-IT"/>
          </a:p>
        </p:txBody>
      </p:sp>
      <p:sp>
        <p:nvSpPr>
          <p:cNvPr id="628741" name="Rectangle 5"/>
          <p:cNvSpPr>
            <a:spLocks noGrp="1" noChangeArrowheads="1"/>
          </p:cNvSpPr>
          <p:nvPr>
            <p:ph type="sldNum" sz="quarter" idx="3"/>
          </p:nvPr>
        </p:nvSpPr>
        <p:spPr bwMode="auto">
          <a:xfrm>
            <a:off x="3978275" y="8842375"/>
            <a:ext cx="3043238" cy="465138"/>
          </a:xfrm>
          <a:prstGeom prst="rect">
            <a:avLst/>
          </a:prstGeom>
          <a:noFill/>
          <a:ln w="9525">
            <a:noFill/>
            <a:miter lim="800000"/>
            <a:headEnd/>
            <a:tailEnd/>
          </a:ln>
        </p:spPr>
        <p:txBody>
          <a:bodyPr vert="horz" wrap="square" lIns="89404" tIns="44702" rIns="89404" bIns="44702" numCol="1" anchor="b" anchorCtr="0" compatLnSpc="1">
            <a:prstTxWarp prst="textNoShape">
              <a:avLst/>
            </a:prstTxWarp>
          </a:bodyPr>
          <a:lstStyle>
            <a:lvl1pPr algn="r" defTabSz="892175">
              <a:defRPr sz="1100">
                <a:latin typeface="Arial" pitchFamily="34" charset="0"/>
                <a:ea typeface="+mn-ea"/>
                <a:cs typeface="+mn-cs"/>
              </a:defRPr>
            </a:lvl1pPr>
          </a:lstStyle>
          <a:p>
            <a:pPr>
              <a:defRPr/>
            </a:pPr>
            <a:fld id="{578E9226-40FB-794A-9C34-2F6F6B66EF8E}" type="slidenum">
              <a:rPr lang="it-IT"/>
              <a:pPr>
                <a:defRPr/>
              </a:pPr>
              <a:t>‹#›</a:t>
            </a:fld>
            <a:endParaRPr lang="it-IT" dirty="0"/>
          </a:p>
        </p:txBody>
      </p:sp>
    </p:spTree>
    <p:extLst>
      <p:ext uri="{BB962C8B-B14F-4D97-AF65-F5344CB8AC3E}">
        <p14:creationId xmlns:p14="http://schemas.microsoft.com/office/powerpoint/2010/main" val="276840372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8370" name="Rectangle 2"/>
          <p:cNvSpPr>
            <a:spLocks noGrp="1" noChangeArrowheads="1"/>
          </p:cNvSpPr>
          <p:nvPr>
            <p:ph type="hdr" sz="quarter"/>
          </p:nvPr>
        </p:nvSpPr>
        <p:spPr bwMode="auto">
          <a:xfrm>
            <a:off x="0" y="0"/>
            <a:ext cx="3014663" cy="485775"/>
          </a:xfrm>
          <a:prstGeom prst="rect">
            <a:avLst/>
          </a:prstGeom>
          <a:noFill/>
          <a:ln w="9525">
            <a:noFill/>
            <a:miter lim="800000"/>
            <a:headEnd/>
            <a:tailEnd/>
          </a:ln>
          <a:effectLst/>
        </p:spPr>
        <p:txBody>
          <a:bodyPr vert="horz" wrap="square" lIns="86155" tIns="43077" rIns="86155" bIns="43077" numCol="1" anchor="t" anchorCtr="0" compatLnSpc="1">
            <a:prstTxWarp prst="textNoShape">
              <a:avLst/>
            </a:prstTxWarp>
          </a:bodyPr>
          <a:lstStyle>
            <a:lvl1pPr defTabSz="862013">
              <a:defRPr sz="1100">
                <a:latin typeface="Verdana" pitchFamily="34" charset="0"/>
                <a:ea typeface="+mn-ea"/>
                <a:cs typeface="+mn-cs"/>
              </a:defRPr>
            </a:lvl1pPr>
          </a:lstStyle>
          <a:p>
            <a:pPr>
              <a:defRPr/>
            </a:pPr>
            <a:endParaRPr lang="en-US"/>
          </a:p>
        </p:txBody>
      </p:sp>
      <p:sp>
        <p:nvSpPr>
          <p:cNvPr id="58371" name="Rectangle 3"/>
          <p:cNvSpPr>
            <a:spLocks noGrp="1" noChangeArrowheads="1"/>
          </p:cNvSpPr>
          <p:nvPr>
            <p:ph type="dt" idx="1"/>
          </p:nvPr>
        </p:nvSpPr>
        <p:spPr bwMode="auto">
          <a:xfrm>
            <a:off x="3995738" y="0"/>
            <a:ext cx="3014662" cy="485775"/>
          </a:xfrm>
          <a:prstGeom prst="rect">
            <a:avLst/>
          </a:prstGeom>
          <a:noFill/>
          <a:ln w="9525">
            <a:noFill/>
            <a:miter lim="800000"/>
            <a:headEnd/>
            <a:tailEnd/>
          </a:ln>
          <a:effectLst/>
        </p:spPr>
        <p:txBody>
          <a:bodyPr vert="horz" wrap="square" lIns="86155" tIns="43077" rIns="86155" bIns="43077" numCol="1" anchor="t" anchorCtr="0" compatLnSpc="1">
            <a:prstTxWarp prst="textNoShape">
              <a:avLst/>
            </a:prstTxWarp>
          </a:bodyPr>
          <a:lstStyle>
            <a:lvl1pPr algn="r" defTabSz="862013">
              <a:defRPr sz="1100">
                <a:latin typeface="Verdana" pitchFamily="34" charset="0"/>
                <a:ea typeface="+mn-ea"/>
                <a:cs typeface="+mn-cs"/>
              </a:defRPr>
            </a:lvl1pPr>
          </a:lstStyle>
          <a:p>
            <a:pPr>
              <a:defRPr/>
            </a:pPr>
            <a:fld id="{172B5A16-9F5C-BA46-83AA-91AFF1658D9C}" type="datetimeFigureOut">
              <a:rPr lang="en-US"/>
              <a:pPr>
                <a:defRPr/>
              </a:pPr>
              <a:t>10/30/18</a:t>
            </a:fld>
            <a:endParaRPr lang="en-US" dirty="0"/>
          </a:p>
        </p:txBody>
      </p:sp>
      <p:sp>
        <p:nvSpPr>
          <p:cNvPr id="4100" name="Rectangle 4"/>
          <p:cNvSpPr>
            <a:spLocks noGrp="1" noRot="1" noChangeAspect="1" noChangeArrowheads="1" noTextEdit="1"/>
          </p:cNvSpPr>
          <p:nvPr>
            <p:ph type="sldImg" idx="2"/>
          </p:nvPr>
        </p:nvSpPr>
        <p:spPr bwMode="auto">
          <a:xfrm>
            <a:off x="463550" y="693738"/>
            <a:ext cx="6157913" cy="3465512"/>
          </a:xfrm>
          <a:prstGeom prst="rect">
            <a:avLst/>
          </a:prstGeom>
          <a:noFill/>
          <a:ln w="9525">
            <a:solidFill>
              <a:srgbClr val="000000"/>
            </a:solidFill>
            <a:miter lim="800000"/>
            <a:headEnd/>
            <a:tailEnd/>
          </a:ln>
          <a:extLst>
            <a:ext uri="{909E8E84-426E-40dd-AFC4-6F175D3DCCD1}">
              <a14:hiddenFill xmlns:a14="http://schemas.microsoft.com/office/drawing/2010/main" xmlns="">
                <a:solidFill>
                  <a:srgbClr val="FFFFFF"/>
                </a:solidFill>
              </a14:hiddenFill>
            </a:ext>
            <a:ext uri="{FAA26D3D-D897-4be2-8F04-BA451C77F1D7}">
              <ma14:placeholderFlag xmlns:ma14="http://schemas.microsoft.com/office/mac/drawingml/2011/main" xmlns="" val="1"/>
            </a:ext>
          </a:extLst>
        </p:spPr>
      </p:sp>
      <p:sp>
        <p:nvSpPr>
          <p:cNvPr id="58373" name="Rectangle 5"/>
          <p:cNvSpPr>
            <a:spLocks noGrp="1" noChangeArrowheads="1"/>
          </p:cNvSpPr>
          <p:nvPr>
            <p:ph type="body" sz="quarter" idx="3"/>
          </p:nvPr>
        </p:nvSpPr>
        <p:spPr bwMode="auto">
          <a:xfrm>
            <a:off x="904875" y="4435475"/>
            <a:ext cx="5200650" cy="4159250"/>
          </a:xfrm>
          <a:prstGeom prst="rect">
            <a:avLst/>
          </a:prstGeom>
          <a:noFill/>
          <a:ln w="9525">
            <a:noFill/>
            <a:miter lim="800000"/>
            <a:headEnd/>
            <a:tailEnd/>
          </a:ln>
          <a:effectLst/>
        </p:spPr>
        <p:txBody>
          <a:bodyPr vert="horz" wrap="square" lIns="86155" tIns="43077" rIns="86155" bIns="43077" numCol="1" anchor="t" anchorCtr="0" compatLnSpc="1">
            <a:prstTxWarp prst="textNoShape">
              <a:avLst/>
            </a:prstTxWarp>
          </a:bodyPr>
          <a:lstStyle/>
          <a:p>
            <a:pPr lvl="0"/>
            <a:r>
              <a:rPr lang="en-GB" noProof="0"/>
              <a:t>Click to edit Master text styles</a:t>
            </a:r>
          </a:p>
          <a:p>
            <a:pPr lvl="1"/>
            <a:r>
              <a:rPr lang="en-GB" noProof="0"/>
              <a:t>Second level</a:t>
            </a:r>
          </a:p>
          <a:p>
            <a:pPr lvl="2"/>
            <a:r>
              <a:rPr lang="en-GB" noProof="0"/>
              <a:t>Third level</a:t>
            </a:r>
          </a:p>
          <a:p>
            <a:pPr lvl="3"/>
            <a:r>
              <a:rPr lang="en-GB" noProof="0"/>
              <a:t>Fourth level</a:t>
            </a:r>
          </a:p>
          <a:p>
            <a:pPr lvl="4"/>
            <a:r>
              <a:rPr lang="en-GB" noProof="0"/>
              <a:t>Fifth level</a:t>
            </a:r>
          </a:p>
        </p:txBody>
      </p:sp>
      <p:sp>
        <p:nvSpPr>
          <p:cNvPr id="58374" name="Rectangle 6"/>
          <p:cNvSpPr>
            <a:spLocks noGrp="1" noChangeArrowheads="1"/>
          </p:cNvSpPr>
          <p:nvPr>
            <p:ph type="ftr" sz="quarter" idx="4"/>
          </p:nvPr>
        </p:nvSpPr>
        <p:spPr bwMode="auto">
          <a:xfrm>
            <a:off x="0" y="8870950"/>
            <a:ext cx="3014663" cy="415925"/>
          </a:xfrm>
          <a:prstGeom prst="rect">
            <a:avLst/>
          </a:prstGeom>
          <a:noFill/>
          <a:ln w="9525">
            <a:noFill/>
            <a:miter lim="800000"/>
            <a:headEnd/>
            <a:tailEnd/>
          </a:ln>
          <a:effectLst/>
        </p:spPr>
        <p:txBody>
          <a:bodyPr vert="horz" wrap="square" lIns="86155" tIns="43077" rIns="86155" bIns="43077" numCol="1" anchor="b" anchorCtr="0" compatLnSpc="1">
            <a:prstTxWarp prst="textNoShape">
              <a:avLst/>
            </a:prstTxWarp>
          </a:bodyPr>
          <a:lstStyle>
            <a:lvl1pPr defTabSz="862013">
              <a:defRPr sz="1100">
                <a:latin typeface="Verdana" pitchFamily="34" charset="0"/>
                <a:ea typeface="+mn-ea"/>
                <a:cs typeface="+mn-cs"/>
              </a:defRPr>
            </a:lvl1pPr>
          </a:lstStyle>
          <a:p>
            <a:pPr>
              <a:defRPr/>
            </a:pPr>
            <a:endParaRPr lang="en-US"/>
          </a:p>
        </p:txBody>
      </p:sp>
      <p:sp>
        <p:nvSpPr>
          <p:cNvPr id="58375" name="Rectangle 7"/>
          <p:cNvSpPr>
            <a:spLocks noGrp="1" noChangeArrowheads="1"/>
          </p:cNvSpPr>
          <p:nvPr>
            <p:ph type="sldNum" sz="quarter" idx="5"/>
          </p:nvPr>
        </p:nvSpPr>
        <p:spPr bwMode="auto">
          <a:xfrm>
            <a:off x="3995738" y="8870950"/>
            <a:ext cx="3014662" cy="415925"/>
          </a:xfrm>
          <a:prstGeom prst="rect">
            <a:avLst/>
          </a:prstGeom>
          <a:noFill/>
          <a:ln w="9525">
            <a:noFill/>
            <a:miter lim="800000"/>
            <a:headEnd/>
            <a:tailEnd/>
          </a:ln>
          <a:effectLst/>
        </p:spPr>
        <p:txBody>
          <a:bodyPr vert="horz" wrap="square" lIns="86155" tIns="43077" rIns="86155" bIns="43077" numCol="1" anchor="b" anchorCtr="0" compatLnSpc="1">
            <a:prstTxWarp prst="textNoShape">
              <a:avLst/>
            </a:prstTxWarp>
          </a:bodyPr>
          <a:lstStyle>
            <a:lvl1pPr algn="r" defTabSz="862013">
              <a:defRPr sz="1100">
                <a:latin typeface="Verdana" pitchFamily="34" charset="0"/>
                <a:ea typeface="+mn-ea"/>
                <a:cs typeface="+mn-cs"/>
              </a:defRPr>
            </a:lvl1pPr>
          </a:lstStyle>
          <a:p>
            <a:pPr>
              <a:defRPr/>
            </a:pPr>
            <a:fld id="{3F166A50-78E7-1942-AA8F-C30CD653015F}" type="slidenum">
              <a:rPr lang="en-US"/>
              <a:pPr>
                <a:defRPr/>
              </a:pPr>
              <a:t>‹#›</a:t>
            </a:fld>
            <a:endParaRPr lang="en-US" dirty="0"/>
          </a:p>
        </p:txBody>
      </p:sp>
    </p:spTree>
    <p:extLst>
      <p:ext uri="{BB962C8B-B14F-4D97-AF65-F5344CB8AC3E}">
        <p14:creationId xmlns:p14="http://schemas.microsoft.com/office/powerpoint/2010/main" val="393995119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Calibri" pitchFamily="34" charset="0"/>
        <a:ea typeface="ＭＳ Ｐゴシック" charset="0"/>
        <a:cs typeface="ＭＳ Ｐゴシック" charset="0"/>
      </a:defRPr>
    </a:lvl1pPr>
    <a:lvl2pPr marL="457200" algn="l" rtl="0" eaLnBrk="0" fontAlgn="base" hangingPunct="0">
      <a:spcBef>
        <a:spcPct val="30000"/>
      </a:spcBef>
      <a:spcAft>
        <a:spcPct val="0"/>
      </a:spcAft>
      <a:defRPr sz="1200" kern="1200">
        <a:solidFill>
          <a:schemeClr val="tx1"/>
        </a:solidFill>
        <a:latin typeface="Calibri" pitchFamily="34" charset="0"/>
        <a:ea typeface="ＭＳ Ｐゴシック" charset="0"/>
        <a:cs typeface="+mn-cs"/>
      </a:defRPr>
    </a:lvl2pPr>
    <a:lvl3pPr marL="914400" algn="l" rtl="0" eaLnBrk="0" fontAlgn="base" hangingPunct="0">
      <a:spcBef>
        <a:spcPct val="30000"/>
      </a:spcBef>
      <a:spcAft>
        <a:spcPct val="0"/>
      </a:spcAft>
      <a:defRPr sz="1200" kern="1200">
        <a:solidFill>
          <a:schemeClr val="tx1"/>
        </a:solidFill>
        <a:latin typeface="Calibri" pitchFamily="34" charset="0"/>
        <a:ea typeface="ＭＳ Ｐゴシック" charset="0"/>
        <a:cs typeface="+mn-cs"/>
      </a:defRPr>
    </a:lvl3pPr>
    <a:lvl4pPr marL="1371600" algn="l" rtl="0" eaLnBrk="0" fontAlgn="base" hangingPunct="0">
      <a:spcBef>
        <a:spcPct val="30000"/>
      </a:spcBef>
      <a:spcAft>
        <a:spcPct val="0"/>
      </a:spcAft>
      <a:defRPr sz="1200" kern="1200">
        <a:solidFill>
          <a:schemeClr val="tx1"/>
        </a:solidFill>
        <a:latin typeface="Calibri" pitchFamily="34" charset="0"/>
        <a:ea typeface="ＭＳ Ｐゴシック" charset="0"/>
        <a:cs typeface="+mn-cs"/>
      </a:defRPr>
    </a:lvl4pPr>
    <a:lvl5pPr marL="1828800" algn="l" rtl="0" eaLnBrk="0" fontAlgn="base" hangingPunct="0">
      <a:spcBef>
        <a:spcPct val="30000"/>
      </a:spcBef>
      <a:spcAft>
        <a:spcPct val="0"/>
      </a:spcAft>
      <a:defRPr sz="1200" kern="1200">
        <a:solidFill>
          <a:schemeClr val="tx1"/>
        </a:solidFill>
        <a:latin typeface="Calibri" pitchFamily="34" charset="0"/>
        <a:ea typeface="ＭＳ Ｐゴシック" charset="0"/>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8" Type="http://schemas.openxmlformats.org/officeDocument/2006/relationships/image" Target="../media/image8.png"/><Relationship Id="rId3" Type="http://schemas.openxmlformats.org/officeDocument/2006/relationships/image" Target="../media/image2.png"/><Relationship Id="rId7" Type="http://schemas.openxmlformats.org/officeDocument/2006/relationships/image" Target="../media/image7.jpeg"/><Relationship Id="rId12" Type="http://schemas.openxmlformats.org/officeDocument/2006/relationships/image" Target="../media/image12.emf"/><Relationship Id="rId2" Type="http://schemas.openxmlformats.org/officeDocument/2006/relationships/image" Target="../media/image3.jpeg"/><Relationship Id="rId1" Type="http://schemas.openxmlformats.org/officeDocument/2006/relationships/slideMaster" Target="../slideMasters/slideMaster1.xml"/><Relationship Id="rId6" Type="http://schemas.openxmlformats.org/officeDocument/2006/relationships/image" Target="../media/image6.jpeg"/><Relationship Id="rId11" Type="http://schemas.openxmlformats.org/officeDocument/2006/relationships/image" Target="../media/image11.jpeg"/><Relationship Id="rId5" Type="http://schemas.openxmlformats.org/officeDocument/2006/relationships/image" Target="../media/image5.jpeg"/><Relationship Id="rId10" Type="http://schemas.openxmlformats.org/officeDocument/2006/relationships/image" Target="../media/image10.png"/><Relationship Id="rId4" Type="http://schemas.openxmlformats.org/officeDocument/2006/relationships/image" Target="../media/image4.jpeg"/><Relationship Id="rId9" Type="http://schemas.openxmlformats.org/officeDocument/2006/relationships/image" Target="../media/image9.jpe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4" name="Picture 34" descr="CCI_ppt_edits_SST.jpg"/>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0"/>
            <a:ext cx="9144000" cy="5143500"/>
          </a:xfrm>
          <a:prstGeom prst="rect">
            <a:avLst/>
          </a:prstGeom>
          <a:solidFill>
            <a:schemeClr val="bg1"/>
          </a:solid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6" name="Picture 37"/>
          <p:cNvPicPr>
            <a:picLocks noChangeAspect="1"/>
          </p:cNvPicPr>
          <p:nvPr/>
        </p:nvPicPr>
        <p:blipFill>
          <a:blip r:embed="rId3" cstate="print">
            <a:extLst>
              <a:ext uri="{28A0092B-C50C-407E-A947-70E740481C1C}">
                <a14:useLocalDpi xmlns:a14="http://schemas.microsoft.com/office/drawing/2010/main" val="0"/>
              </a:ext>
            </a:extLst>
          </a:blip>
          <a:srcRect t="-2" b="28613"/>
          <a:stretch>
            <a:fillRect/>
          </a:stretch>
        </p:blipFill>
        <p:spPr bwMode="auto">
          <a:xfrm>
            <a:off x="7788275" y="155575"/>
            <a:ext cx="1209675" cy="46831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cxnSp>
        <p:nvCxnSpPr>
          <p:cNvPr id="9" name="Straight Connector 8"/>
          <p:cNvCxnSpPr/>
          <p:nvPr/>
        </p:nvCxnSpPr>
        <p:spPr>
          <a:xfrm>
            <a:off x="166688" y="4789488"/>
            <a:ext cx="8823325" cy="0"/>
          </a:xfrm>
          <a:prstGeom prst="line">
            <a:avLst/>
          </a:prstGeom>
          <a:ln w="6350" cmpd="sng">
            <a:solidFill>
              <a:schemeClr val="bg1"/>
            </a:solidFill>
            <a:prstDash val="solid"/>
          </a:ln>
        </p:spPr>
        <p:style>
          <a:lnRef idx="1">
            <a:schemeClr val="accent1"/>
          </a:lnRef>
          <a:fillRef idx="0">
            <a:schemeClr val="accent1"/>
          </a:fillRef>
          <a:effectRef idx="0">
            <a:schemeClr val="accent1"/>
          </a:effectRef>
          <a:fontRef idx="minor">
            <a:schemeClr val="tx1"/>
          </a:fontRef>
        </p:style>
      </p:cxnSp>
      <p:sp>
        <p:nvSpPr>
          <p:cNvPr id="56323" name="Rectangle 2"/>
          <p:cNvSpPr>
            <a:spLocks noGrp="1" noChangeArrowheads="1"/>
          </p:cNvSpPr>
          <p:nvPr>
            <p:ph type="subTitle" idx="1"/>
          </p:nvPr>
        </p:nvSpPr>
        <p:spPr>
          <a:xfrm>
            <a:off x="614361" y="2914650"/>
            <a:ext cx="7948800" cy="421975"/>
          </a:xfrm>
        </p:spPr>
        <p:txBody>
          <a:bodyPr>
            <a:spAutoFit/>
          </a:bodyPr>
          <a:lstStyle>
            <a:lvl1pPr marL="0" indent="0">
              <a:buFont typeface="Verdana" pitchFamily="34" charset="0"/>
              <a:buNone/>
              <a:defRPr sz="1800"/>
            </a:lvl1pPr>
          </a:lstStyle>
          <a:p>
            <a:pPr lvl="0"/>
            <a:r>
              <a:rPr lang="en-US" noProof="0"/>
              <a:t>Click to edit Master subtitle style</a:t>
            </a:r>
            <a:endParaRPr lang="en-GB" noProof="0" dirty="0"/>
          </a:p>
        </p:txBody>
      </p:sp>
      <p:sp>
        <p:nvSpPr>
          <p:cNvPr id="56325" name="Rectangle 6"/>
          <p:cNvSpPr>
            <a:spLocks noGrp="1" noChangeArrowheads="1"/>
          </p:cNvSpPr>
          <p:nvPr>
            <p:ph type="ctrTitle"/>
          </p:nvPr>
        </p:nvSpPr>
        <p:spPr>
          <a:xfrm>
            <a:off x="587375" y="1856096"/>
            <a:ext cx="7947025" cy="584775"/>
          </a:xfrm>
          <a:prstGeom prst="rect">
            <a:avLst/>
          </a:prstGeom>
        </p:spPr>
        <p:txBody>
          <a:bodyPr/>
          <a:lstStyle>
            <a:lvl1pPr>
              <a:defRPr sz="3200">
                <a:solidFill>
                  <a:srgbClr val="FFFFFF"/>
                </a:solidFill>
              </a:defRPr>
            </a:lvl1pPr>
          </a:lstStyle>
          <a:p>
            <a:pPr lvl="0"/>
            <a:r>
              <a:rPr lang="en-US" noProof="0"/>
              <a:t>Click to edit Master title style</a:t>
            </a:r>
            <a:endParaRPr lang="en-GB" noProof="0" dirty="0"/>
          </a:p>
        </p:txBody>
      </p:sp>
      <p:sp>
        <p:nvSpPr>
          <p:cNvPr id="2" name="Rectangle 1">
            <a:extLst>
              <a:ext uri="{FF2B5EF4-FFF2-40B4-BE49-F238E27FC236}">
                <a16:creationId xmlns:a16="http://schemas.microsoft.com/office/drawing/2014/main" id="{981F597D-78A1-E14B-8E7D-DF354C2F79F2}"/>
              </a:ext>
            </a:extLst>
          </p:cNvPr>
          <p:cNvSpPr/>
          <p:nvPr userDrawn="1"/>
        </p:nvSpPr>
        <p:spPr>
          <a:xfrm>
            <a:off x="0" y="4691517"/>
            <a:ext cx="9144000" cy="45198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47" name="Group 46"/>
          <p:cNvGrpSpPr/>
          <p:nvPr userDrawn="1"/>
        </p:nvGrpSpPr>
        <p:grpSpPr>
          <a:xfrm>
            <a:off x="718724" y="4691517"/>
            <a:ext cx="7844437" cy="438499"/>
            <a:chOff x="3056257" y="2172224"/>
            <a:chExt cx="7844437" cy="438499"/>
          </a:xfrm>
        </p:grpSpPr>
        <p:pic>
          <p:nvPicPr>
            <p:cNvPr id="36" name="Picture 7" descr="SpaceConnexions-logo.jpg"/>
            <p:cNvPicPr>
              <a:picLocks noChangeAspect="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0433719" y="2202823"/>
              <a:ext cx="466975" cy="39600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pic>
        <p:pic>
          <p:nvPicPr>
            <p:cNvPr id="37" name="Picture 9" descr="UReading.jpeg"/>
            <p:cNvPicPr>
              <a:picLocks noChangeAspect="1"/>
            </p:cNvPicPr>
            <p:nvPr userDrawn="1"/>
          </p:nvPicPr>
          <p:blipFill>
            <a:blip r:embed="rId5" cstate="print">
              <a:extLst>
                <a:ext uri="{28A0092B-C50C-407E-A947-70E740481C1C}">
                  <a14:useLocalDpi xmlns:a14="http://schemas.microsoft.com/office/drawing/2010/main" val="0"/>
                </a:ext>
              </a:extLst>
            </a:blip>
            <a:srcRect l="-1989" t="-2842" r="-1989" b="-2842"/>
            <a:stretch>
              <a:fillRect/>
            </a:stretch>
          </p:blipFill>
          <p:spPr bwMode="auto">
            <a:xfrm>
              <a:off x="3056257" y="2189371"/>
              <a:ext cx="1145088" cy="39600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pic>
        <p:pic>
          <p:nvPicPr>
            <p:cNvPr id="38" name="Picture 10" descr="Met-Office-Logo.jpg"/>
            <p:cNvPicPr>
              <a:picLocks noChangeAspect="1"/>
            </p:cNvPicPr>
            <p:nvPr userDrawn="1"/>
          </p:nvPicPr>
          <p:blipFill>
            <a:blip r:embed="rId6" cstate="print">
              <a:extLst>
                <a:ext uri="{28A0092B-C50C-407E-A947-70E740481C1C}">
                  <a14:useLocalDpi xmlns:a14="http://schemas.microsoft.com/office/drawing/2010/main" val="0"/>
                </a:ext>
              </a:extLst>
            </a:blip>
            <a:srcRect/>
            <a:stretch>
              <a:fillRect/>
            </a:stretch>
          </p:blipFill>
          <p:spPr bwMode="auto">
            <a:xfrm>
              <a:off x="4268940" y="2172224"/>
              <a:ext cx="493476" cy="438499"/>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pic>
        <p:pic>
          <p:nvPicPr>
            <p:cNvPr id="39" name="Picture 11" descr="BrockmannConsult.jpg"/>
            <p:cNvPicPr>
              <a:picLocks noChangeAspect="1"/>
            </p:cNvPicPr>
            <p:nvPr userDrawn="1"/>
          </p:nvPicPr>
          <p:blipFill>
            <a:blip r:embed="rId7" cstate="print">
              <a:extLst>
                <a:ext uri="{28A0092B-C50C-407E-A947-70E740481C1C}">
                  <a14:useLocalDpi xmlns:a14="http://schemas.microsoft.com/office/drawing/2010/main" val="0"/>
                </a:ext>
              </a:extLst>
            </a:blip>
            <a:srcRect l="-6929" t="-9956" r="-6929" b="-9956"/>
            <a:stretch>
              <a:fillRect/>
            </a:stretch>
          </p:blipFill>
          <p:spPr bwMode="auto">
            <a:xfrm>
              <a:off x="4840138" y="2185567"/>
              <a:ext cx="557882" cy="39600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pic>
        <p:pic>
          <p:nvPicPr>
            <p:cNvPr id="40" name="Picture 13" descr="meteo_france_logo.png"/>
            <p:cNvPicPr>
              <a:picLocks noChangeAspect="1"/>
            </p:cNvPicPr>
            <p:nvPr userDrawn="1"/>
          </p:nvPicPr>
          <p:blipFill>
            <a:blip r:embed="rId8" cstate="print">
              <a:extLst>
                <a:ext uri="{28A0092B-C50C-407E-A947-70E740481C1C}">
                  <a14:useLocalDpi xmlns:a14="http://schemas.microsoft.com/office/drawing/2010/main" val="0"/>
                </a:ext>
              </a:extLst>
            </a:blip>
            <a:srcRect l="-4785" t="-24058" r="-4785" b="-24058"/>
            <a:stretch>
              <a:fillRect/>
            </a:stretch>
          </p:blipFill>
          <p:spPr bwMode="auto">
            <a:xfrm>
              <a:off x="7100429" y="2198188"/>
              <a:ext cx="756462" cy="39600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pic>
        <p:pic>
          <p:nvPicPr>
            <p:cNvPr id="41" name="Picture 14" descr="DMI_logo.JPG"/>
            <p:cNvPicPr>
              <a:picLocks noChangeAspect="1"/>
            </p:cNvPicPr>
            <p:nvPr userDrawn="1"/>
          </p:nvPicPr>
          <p:blipFill>
            <a:blip r:embed="rId9" cstate="print">
              <a:extLst>
                <a:ext uri="{28A0092B-C50C-407E-A947-70E740481C1C}">
                  <a14:useLocalDpi xmlns:a14="http://schemas.microsoft.com/office/drawing/2010/main" val="0"/>
                </a:ext>
              </a:extLst>
            </a:blip>
            <a:srcRect/>
            <a:stretch>
              <a:fillRect/>
            </a:stretch>
          </p:blipFill>
          <p:spPr bwMode="auto">
            <a:xfrm>
              <a:off x="5472152" y="2185567"/>
              <a:ext cx="127027" cy="39600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pic>
        <p:pic>
          <p:nvPicPr>
            <p:cNvPr id="42" name="Picture 15" descr="Met_Norway.png"/>
            <p:cNvPicPr>
              <a:picLocks noChangeAspect="1"/>
            </p:cNvPicPr>
            <p:nvPr userDrawn="1"/>
          </p:nvPicPr>
          <p:blipFill>
            <a:blip r:embed="rId10" cstate="print">
              <a:extLst>
                <a:ext uri="{28A0092B-C50C-407E-A947-70E740481C1C}">
                  <a14:useLocalDpi xmlns:a14="http://schemas.microsoft.com/office/drawing/2010/main" val="0"/>
                </a:ext>
              </a:extLst>
            </a:blip>
            <a:srcRect l="6714" t="7340" r="13428" b="7340"/>
            <a:stretch>
              <a:fillRect/>
            </a:stretch>
          </p:blipFill>
          <p:spPr bwMode="auto">
            <a:xfrm>
              <a:off x="7921327" y="2202823"/>
              <a:ext cx="834172" cy="39600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pic>
        <p:pic>
          <p:nvPicPr>
            <p:cNvPr id="45" name="Picture 2" descr="C:\Users\Hugh\Documents\_Project SST_cci Phase-II\Quarter 07 (July - September 2015)\Q07 Project Planning\NOC logo-2010.jpg"/>
            <p:cNvPicPr>
              <a:picLocks noChangeAspect="1" noChangeArrowheads="1"/>
            </p:cNvPicPr>
            <p:nvPr/>
          </p:nvPicPr>
          <p:blipFill>
            <a:blip r:embed="rId11" cstate="print"/>
            <a:srcRect l="-2316" t="-10435" r="-2316" b="-10435"/>
            <a:stretch>
              <a:fillRect/>
            </a:stretch>
          </p:blipFill>
          <p:spPr bwMode="auto">
            <a:xfrm>
              <a:off x="8831219" y="2202823"/>
              <a:ext cx="1546523" cy="396000"/>
            </a:xfrm>
            <a:prstGeom prst="rect">
              <a:avLst/>
            </a:prstGeom>
            <a:solidFill>
              <a:schemeClr val="bg1"/>
            </a:solidFill>
          </p:spPr>
        </p:pic>
        <p:pic>
          <p:nvPicPr>
            <p:cNvPr id="46" name="Picture 45"/>
            <p:cNvPicPr>
              <a:picLocks noChangeAspect="1"/>
            </p:cNvPicPr>
            <p:nvPr userDrawn="1"/>
          </p:nvPicPr>
          <p:blipFill>
            <a:blip r:embed="rId12" cstate="hqprint">
              <a:extLst>
                <a:ext uri="{28A0092B-C50C-407E-A947-70E740481C1C}">
                  <a14:useLocalDpi xmlns:a14="http://schemas.microsoft.com/office/drawing/2010/main" val="0"/>
                </a:ext>
              </a:extLst>
            </a:blip>
            <a:srcRect l="-852" t="-5737" r="-852" b="-6375"/>
            <a:stretch>
              <a:fillRect/>
            </a:stretch>
          </p:blipFill>
          <p:spPr>
            <a:xfrm>
              <a:off x="5678142" y="2193473"/>
              <a:ext cx="1343324" cy="396000"/>
            </a:xfrm>
            <a:prstGeom prst="rect">
              <a:avLst/>
            </a:prstGeom>
            <a:solidFill>
              <a:schemeClr val="bg1"/>
            </a:solidFill>
          </p:spPr>
        </p:pic>
      </p:grpSp>
    </p:spTree>
    <p:extLst>
      <p:ext uri="{BB962C8B-B14F-4D97-AF65-F5344CB8AC3E}">
        <p14:creationId xmlns:p14="http://schemas.microsoft.com/office/powerpoint/2010/main" val="346685708"/>
      </p:ext>
    </p:extLst>
  </p:cSld>
  <p:clrMapOvr>
    <a:masterClrMapping/>
  </p:clrMapOvr>
  <p:hf sldNum="0" hdr="0" dt="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noProof="0"/>
              <a:t>Click to edit Master title style</a:t>
            </a:r>
            <a:endParaRPr lang="en-GB" noProof="0" dirty="0"/>
          </a:p>
        </p:txBody>
      </p:sp>
      <p:sp>
        <p:nvSpPr>
          <p:cNvPr id="3" name="Content Placeholder 2"/>
          <p:cNvSpPr>
            <a:spLocks noGrp="1"/>
          </p:cNvSpPr>
          <p:nvPr>
            <p:ph idx="1"/>
          </p:nvPr>
        </p:nvSpPr>
        <p:spPr/>
        <p:txBody>
          <a:bodyPr/>
          <a:lstStyle>
            <a:lvl1pPr marL="0">
              <a:defRPr baseline="0"/>
            </a:lvl1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noProof="0" dirty="0"/>
          </a:p>
        </p:txBody>
      </p:sp>
    </p:spTree>
    <p:extLst>
      <p:ext uri="{BB962C8B-B14F-4D97-AF65-F5344CB8AC3E}">
        <p14:creationId xmlns:p14="http://schemas.microsoft.com/office/powerpoint/2010/main" val="38638925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2000" y="2472362"/>
            <a:ext cx="7789050" cy="1323439"/>
          </a:xfrm>
        </p:spPr>
        <p:txBody>
          <a:bodyPr anchor="t"/>
          <a:lstStyle>
            <a:lvl1pPr algn="l">
              <a:defRPr sz="4000" b="0" cap="all">
                <a:solidFill>
                  <a:srgbClr val="0098DB"/>
                </a:solidFill>
              </a:defRPr>
            </a:lvl1pPr>
          </a:lstStyle>
          <a:p>
            <a:r>
              <a:rPr lang="en-US" noProof="0"/>
              <a:t>Click to edit Master title style</a:t>
            </a:r>
            <a:endParaRPr lang="en-GB" noProof="0" dirty="0"/>
          </a:p>
        </p:txBody>
      </p:sp>
      <p:sp>
        <p:nvSpPr>
          <p:cNvPr id="3" name="Text Placeholder 2"/>
          <p:cNvSpPr>
            <a:spLocks noGrp="1"/>
          </p:cNvSpPr>
          <p:nvPr>
            <p:ph type="body" idx="1"/>
          </p:nvPr>
        </p:nvSpPr>
        <p:spPr>
          <a:xfrm>
            <a:off x="612000" y="1347221"/>
            <a:ext cx="7789050" cy="112514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noProof="0"/>
              <a:t>Edit Master text styles</a:t>
            </a:r>
          </a:p>
        </p:txBody>
      </p:sp>
      <p:sp>
        <p:nvSpPr>
          <p:cNvPr id="4" name="Title 1"/>
          <p:cNvSpPr txBox="1">
            <a:spLocks/>
          </p:cNvSpPr>
          <p:nvPr userDrawn="1"/>
        </p:nvSpPr>
        <p:spPr bwMode="auto">
          <a:xfrm>
            <a:off x="774700" y="158750"/>
            <a:ext cx="6956425" cy="43021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2200" b="0" i="0" u="none" strike="noStrike" kern="0" cap="none" spc="0" normalizeH="0" baseline="0" noProof="0">
                <a:ln>
                  <a:noFill/>
                </a:ln>
                <a:solidFill>
                  <a:srgbClr val="FFFFFF"/>
                </a:solidFill>
                <a:effectLst/>
                <a:uLnTx/>
                <a:uFillTx/>
                <a:latin typeface="Verdana"/>
                <a:ea typeface="ＭＳ Ｐゴシック" charset="0"/>
                <a:cs typeface="Verdana"/>
              </a:rPr>
              <a:t>Click to edit Master title style</a:t>
            </a:r>
            <a:endParaRPr kumimoji="0" lang="en-GB" sz="2200" b="0" i="0" u="none" strike="noStrike" kern="0" cap="none" spc="0" normalizeH="0" baseline="0" noProof="0" dirty="0">
              <a:ln>
                <a:noFill/>
              </a:ln>
              <a:solidFill>
                <a:srgbClr val="FFFFFF"/>
              </a:solidFill>
              <a:effectLst/>
              <a:uLnTx/>
              <a:uFillTx/>
              <a:latin typeface="Verdana"/>
              <a:ea typeface="ＭＳ Ｐゴシック" charset="0"/>
              <a:cs typeface="Verdana"/>
            </a:endParaRPr>
          </a:p>
        </p:txBody>
      </p:sp>
    </p:spTree>
    <p:extLst>
      <p:ext uri="{BB962C8B-B14F-4D97-AF65-F5344CB8AC3E}">
        <p14:creationId xmlns:p14="http://schemas.microsoft.com/office/powerpoint/2010/main" val="24829345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noProof="0"/>
              <a:t>Click to edit Master title style</a:t>
            </a:r>
            <a:endParaRPr lang="en-GB" noProof="0"/>
          </a:p>
        </p:txBody>
      </p:sp>
      <p:sp>
        <p:nvSpPr>
          <p:cNvPr id="3" name="Content Placeholder 2"/>
          <p:cNvSpPr>
            <a:spLocks noGrp="1"/>
          </p:cNvSpPr>
          <p:nvPr>
            <p:ph sz="half" idx="1"/>
          </p:nvPr>
        </p:nvSpPr>
        <p:spPr>
          <a:xfrm>
            <a:off x="615950" y="1254919"/>
            <a:ext cx="3889376" cy="3238500"/>
          </a:xfrm>
        </p:spPr>
        <p:txBody>
          <a:bodyPr/>
          <a:lstStyle>
            <a:lvl1pPr>
              <a:defRPr sz="1200"/>
            </a:lvl1pPr>
            <a:lvl2pPr>
              <a:defRPr sz="1200"/>
            </a:lvl2pPr>
            <a:lvl3pPr>
              <a:defRPr sz="1200"/>
            </a:lvl3pPr>
            <a:lvl4pPr>
              <a:defRPr sz="1200"/>
            </a:lvl4pPr>
            <a:lvl5pPr>
              <a:defRPr sz="1200"/>
            </a:lvl5pPr>
            <a:lvl6pPr>
              <a:defRPr sz="1800"/>
            </a:lvl6pPr>
            <a:lvl7pPr>
              <a:defRPr sz="1800"/>
            </a:lvl7pPr>
            <a:lvl8pPr>
              <a:defRPr sz="1800"/>
            </a:lvl8pPr>
            <a:lvl9pPr>
              <a:defRPr sz="1800"/>
            </a:lvl9pPr>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GB" noProof="0"/>
          </a:p>
        </p:txBody>
      </p:sp>
      <p:sp>
        <p:nvSpPr>
          <p:cNvPr id="4" name="Content Placeholder 3"/>
          <p:cNvSpPr>
            <a:spLocks noGrp="1"/>
          </p:cNvSpPr>
          <p:nvPr>
            <p:ph sz="half" idx="2"/>
          </p:nvPr>
        </p:nvSpPr>
        <p:spPr>
          <a:xfrm>
            <a:off x="4657723" y="1254919"/>
            <a:ext cx="3888000" cy="3238500"/>
          </a:xfrm>
        </p:spPr>
        <p:txBody>
          <a:bodyPr/>
          <a:lstStyle>
            <a:lvl1pPr>
              <a:defRPr sz="1200"/>
            </a:lvl1pPr>
            <a:lvl2pPr>
              <a:defRPr sz="1200"/>
            </a:lvl2pPr>
            <a:lvl3pPr>
              <a:defRPr sz="1200"/>
            </a:lvl3pPr>
            <a:lvl4pPr>
              <a:defRPr sz="1200"/>
            </a:lvl4pPr>
            <a:lvl5pPr>
              <a:defRPr sz="1200"/>
            </a:lvl5pPr>
            <a:lvl6pPr>
              <a:defRPr sz="1800"/>
            </a:lvl6pPr>
            <a:lvl7pPr>
              <a:defRPr sz="1800"/>
            </a:lvl7pPr>
            <a:lvl8pPr>
              <a:defRPr sz="1800"/>
            </a:lvl8pPr>
            <a:lvl9pPr>
              <a:defRPr sz="1800"/>
            </a:lvl9pPr>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GB" noProof="0"/>
          </a:p>
        </p:txBody>
      </p:sp>
    </p:spTree>
    <p:extLst>
      <p:ext uri="{BB962C8B-B14F-4D97-AF65-F5344CB8AC3E}">
        <p14:creationId xmlns:p14="http://schemas.microsoft.com/office/powerpoint/2010/main" val="232780892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619123" y="1250100"/>
            <a:ext cx="3895200" cy="372600"/>
          </a:xfrm>
        </p:spPr>
        <p:txBody>
          <a:bodyPr anchor="b"/>
          <a:lstStyle>
            <a:lvl1pPr marL="0" indent="0">
              <a:buNone/>
              <a:defRPr sz="16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noProof="0"/>
              <a:t>Edit Master text styles</a:t>
            </a:r>
          </a:p>
        </p:txBody>
      </p:sp>
      <p:sp>
        <p:nvSpPr>
          <p:cNvPr id="5" name="Text Placeholder 4"/>
          <p:cNvSpPr>
            <a:spLocks noGrp="1"/>
          </p:cNvSpPr>
          <p:nvPr>
            <p:ph type="body" sz="quarter" idx="3"/>
          </p:nvPr>
        </p:nvSpPr>
        <p:spPr>
          <a:xfrm>
            <a:off x="4645025" y="1250156"/>
            <a:ext cx="3896416" cy="371493"/>
          </a:xfrm>
        </p:spPr>
        <p:txBody>
          <a:bodyPr anchor="b"/>
          <a:lstStyle>
            <a:lvl1pPr marL="0" indent="0">
              <a:buNone/>
              <a:defRPr sz="16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noProof="0"/>
              <a:t>Edit Master text styles</a:t>
            </a:r>
          </a:p>
        </p:txBody>
      </p:sp>
      <p:sp>
        <p:nvSpPr>
          <p:cNvPr id="6" name="Content Placeholder 5"/>
          <p:cNvSpPr>
            <a:spLocks noGrp="1"/>
          </p:cNvSpPr>
          <p:nvPr>
            <p:ph sz="quarter" idx="4"/>
          </p:nvPr>
        </p:nvSpPr>
        <p:spPr>
          <a:xfrm>
            <a:off x="4645026" y="1631157"/>
            <a:ext cx="3898900" cy="2862263"/>
          </a:xfrm>
        </p:spPr>
        <p:txBody>
          <a:bodyPr/>
          <a:lstStyle>
            <a:lvl1pPr>
              <a:defRPr sz="1200"/>
            </a:lvl1pPr>
            <a:lvl2pPr>
              <a:defRPr sz="1200"/>
            </a:lvl2pPr>
            <a:lvl3pPr>
              <a:defRPr sz="1200"/>
            </a:lvl3pPr>
            <a:lvl4pPr>
              <a:defRPr sz="1200"/>
            </a:lvl4pPr>
            <a:lvl5pPr>
              <a:defRPr sz="1200"/>
            </a:lvl5pPr>
            <a:lvl6pPr>
              <a:defRPr sz="1600"/>
            </a:lvl6pPr>
            <a:lvl7pPr>
              <a:defRPr sz="1600"/>
            </a:lvl7pPr>
            <a:lvl8pPr>
              <a:defRPr sz="1600"/>
            </a:lvl8pPr>
            <a:lvl9pPr>
              <a:defRPr sz="1600"/>
            </a:lvl9pPr>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GB" noProof="0" dirty="0"/>
          </a:p>
        </p:txBody>
      </p:sp>
      <p:sp>
        <p:nvSpPr>
          <p:cNvPr id="7" name="Content Placeholder 5"/>
          <p:cNvSpPr>
            <a:spLocks noGrp="1"/>
          </p:cNvSpPr>
          <p:nvPr>
            <p:ph sz="quarter" idx="10"/>
          </p:nvPr>
        </p:nvSpPr>
        <p:spPr>
          <a:xfrm>
            <a:off x="619200" y="1630801"/>
            <a:ext cx="3898900" cy="2862263"/>
          </a:xfrm>
        </p:spPr>
        <p:txBody>
          <a:bodyPr/>
          <a:lstStyle>
            <a:lvl1pPr>
              <a:defRPr sz="1200"/>
            </a:lvl1pPr>
            <a:lvl2pPr>
              <a:defRPr sz="1200"/>
            </a:lvl2pPr>
            <a:lvl3pPr>
              <a:defRPr sz="1200"/>
            </a:lvl3pPr>
            <a:lvl4pPr>
              <a:defRPr sz="1200"/>
            </a:lvl4pPr>
            <a:lvl5pPr>
              <a:defRPr sz="1200"/>
            </a:lvl5pPr>
            <a:lvl6pPr>
              <a:defRPr sz="1600"/>
            </a:lvl6pPr>
            <a:lvl7pPr>
              <a:defRPr sz="1600"/>
            </a:lvl7pPr>
            <a:lvl8pPr>
              <a:defRPr sz="1600"/>
            </a:lvl8pPr>
            <a:lvl9pPr>
              <a:defRPr sz="1600"/>
            </a:lvl9pPr>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GB" noProof="0" dirty="0"/>
          </a:p>
        </p:txBody>
      </p:sp>
      <p:sp>
        <p:nvSpPr>
          <p:cNvPr id="8" name="Title 1"/>
          <p:cNvSpPr>
            <a:spLocks noGrp="1"/>
          </p:cNvSpPr>
          <p:nvPr>
            <p:ph type="title"/>
          </p:nvPr>
        </p:nvSpPr>
        <p:spPr>
          <a:xfrm>
            <a:off x="774700" y="158750"/>
            <a:ext cx="6956425" cy="430213"/>
          </a:xfrm>
        </p:spPr>
        <p:txBody>
          <a:bodyPr/>
          <a:lstStyle/>
          <a:p>
            <a:r>
              <a:rPr lang="en-US" noProof="0"/>
              <a:t>Click to edit Master title style</a:t>
            </a:r>
            <a:endParaRPr lang="en-GB" noProof="0" dirty="0"/>
          </a:p>
        </p:txBody>
      </p:sp>
    </p:spTree>
    <p:extLst>
      <p:ext uri="{BB962C8B-B14F-4D97-AF65-F5344CB8AC3E}">
        <p14:creationId xmlns:p14="http://schemas.microsoft.com/office/powerpoint/2010/main" val="4182728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3" name="Title 1"/>
          <p:cNvSpPr>
            <a:spLocks noGrp="1"/>
          </p:cNvSpPr>
          <p:nvPr>
            <p:ph type="title"/>
          </p:nvPr>
        </p:nvSpPr>
        <p:spPr>
          <a:xfrm>
            <a:off x="774700" y="158750"/>
            <a:ext cx="6956425" cy="430213"/>
          </a:xfrm>
        </p:spPr>
        <p:txBody>
          <a:bodyPr/>
          <a:lstStyle/>
          <a:p>
            <a:r>
              <a:rPr lang="en-US" noProof="0"/>
              <a:t>Click to edit Master title style</a:t>
            </a:r>
            <a:endParaRPr lang="en-GB" noProof="0" dirty="0"/>
          </a:p>
        </p:txBody>
      </p:sp>
    </p:spTree>
    <p:extLst>
      <p:ext uri="{BB962C8B-B14F-4D97-AF65-F5344CB8AC3E}">
        <p14:creationId xmlns:p14="http://schemas.microsoft.com/office/powerpoint/2010/main" val="350554913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2" name="Title 1"/>
          <p:cNvSpPr>
            <a:spLocks noGrp="1"/>
          </p:cNvSpPr>
          <p:nvPr>
            <p:ph type="title"/>
          </p:nvPr>
        </p:nvSpPr>
        <p:spPr>
          <a:xfrm>
            <a:off x="774700" y="158750"/>
            <a:ext cx="6956425" cy="430213"/>
          </a:xfrm>
        </p:spPr>
        <p:txBody>
          <a:bodyPr/>
          <a:lstStyle/>
          <a:p>
            <a:r>
              <a:rPr lang="en-US" noProof="0"/>
              <a:t>Click to edit Master title style</a:t>
            </a:r>
            <a:endParaRPr lang="en-GB" noProof="0" dirty="0"/>
          </a:p>
        </p:txBody>
      </p:sp>
    </p:spTree>
    <p:extLst>
      <p:ext uri="{BB962C8B-B14F-4D97-AF65-F5344CB8AC3E}">
        <p14:creationId xmlns:p14="http://schemas.microsoft.com/office/powerpoint/2010/main" val="313853500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Content with Caption">
    <p:spTree>
      <p:nvGrpSpPr>
        <p:cNvPr id="1" name=""/>
        <p:cNvGrpSpPr/>
        <p:nvPr/>
      </p:nvGrpSpPr>
      <p:grpSpPr>
        <a:xfrm>
          <a:off x="0" y="0"/>
          <a:ext cx="0" cy="0"/>
          <a:chOff x="0" y="0"/>
          <a:chExt cx="0" cy="0"/>
        </a:xfrm>
      </p:grpSpPr>
      <p:sp>
        <p:nvSpPr>
          <p:cNvPr id="3" name="Content Placeholder 2"/>
          <p:cNvSpPr>
            <a:spLocks noGrp="1"/>
          </p:cNvSpPr>
          <p:nvPr>
            <p:ph idx="1"/>
          </p:nvPr>
        </p:nvSpPr>
        <p:spPr>
          <a:xfrm>
            <a:off x="3575053" y="1250157"/>
            <a:ext cx="4968875" cy="3243263"/>
          </a:xfrm>
        </p:spPr>
        <p:txBody>
          <a:bodyPr/>
          <a:lstStyle>
            <a:lvl1pPr>
              <a:defRPr sz="1400"/>
            </a:lvl1pPr>
            <a:lvl2pPr>
              <a:defRPr sz="1400"/>
            </a:lvl2pPr>
            <a:lvl3pPr>
              <a:defRPr sz="1400"/>
            </a:lvl3pPr>
            <a:lvl4pPr>
              <a:defRPr sz="1400"/>
            </a:lvl4pPr>
            <a:lvl5pPr>
              <a:defRPr sz="1400"/>
            </a:lvl5pPr>
            <a:lvl6pPr>
              <a:defRPr sz="2000"/>
            </a:lvl6pPr>
            <a:lvl7pPr>
              <a:defRPr sz="2000"/>
            </a:lvl7pPr>
            <a:lvl8pPr>
              <a:defRPr sz="2000"/>
            </a:lvl8pPr>
            <a:lvl9pPr>
              <a:defRPr sz="2000"/>
            </a:lvl9pPr>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GB" noProof="0" dirty="0"/>
          </a:p>
        </p:txBody>
      </p:sp>
      <p:sp>
        <p:nvSpPr>
          <p:cNvPr id="4" name="Text Placeholder 3"/>
          <p:cNvSpPr>
            <a:spLocks noGrp="1"/>
          </p:cNvSpPr>
          <p:nvPr>
            <p:ph type="body" sz="half" idx="2"/>
          </p:nvPr>
        </p:nvSpPr>
        <p:spPr>
          <a:xfrm>
            <a:off x="619125" y="1250101"/>
            <a:ext cx="2846388" cy="32432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noProof="0"/>
              <a:t>Edit Master text styles</a:t>
            </a:r>
          </a:p>
        </p:txBody>
      </p:sp>
      <p:sp>
        <p:nvSpPr>
          <p:cNvPr id="6" name="Title 1"/>
          <p:cNvSpPr>
            <a:spLocks noGrp="1"/>
          </p:cNvSpPr>
          <p:nvPr>
            <p:ph type="title"/>
          </p:nvPr>
        </p:nvSpPr>
        <p:spPr>
          <a:xfrm>
            <a:off x="774700" y="158750"/>
            <a:ext cx="6956425" cy="430213"/>
          </a:xfrm>
        </p:spPr>
        <p:txBody>
          <a:bodyPr/>
          <a:lstStyle/>
          <a:p>
            <a:r>
              <a:rPr lang="en-US" noProof="0"/>
              <a:t>Click to edit Master title style</a:t>
            </a:r>
            <a:endParaRPr lang="en-GB" noProof="0" dirty="0"/>
          </a:p>
        </p:txBody>
      </p:sp>
    </p:spTree>
    <p:extLst>
      <p:ext uri="{BB962C8B-B14F-4D97-AF65-F5344CB8AC3E}">
        <p14:creationId xmlns:p14="http://schemas.microsoft.com/office/powerpoint/2010/main" val="133606061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02000" y="3724872"/>
            <a:ext cx="5932800" cy="307777"/>
          </a:xfrm>
        </p:spPr>
        <p:txBody>
          <a:bodyPr anchor="b"/>
          <a:lstStyle>
            <a:lvl1pPr algn="l">
              <a:defRPr sz="1400" b="1"/>
            </a:lvl1pPr>
          </a:lstStyle>
          <a:p>
            <a:r>
              <a:rPr lang="en-US" noProof="0"/>
              <a:t>Click to edit Master title style</a:t>
            </a:r>
            <a:endParaRPr lang="en-GB" noProof="0"/>
          </a:p>
        </p:txBody>
      </p:sp>
      <p:sp>
        <p:nvSpPr>
          <p:cNvPr id="3" name="Picture Placeholder 2"/>
          <p:cNvSpPr>
            <a:spLocks noGrp="1"/>
          </p:cNvSpPr>
          <p:nvPr>
            <p:ph type="pic" idx="1"/>
          </p:nvPr>
        </p:nvSpPr>
        <p:spPr>
          <a:xfrm>
            <a:off x="1601787" y="1250156"/>
            <a:ext cx="5932488" cy="2543176"/>
          </a:xfrm>
        </p:spPr>
        <p:txBody>
          <a:bodyPr/>
          <a:lstStyle>
            <a:lvl1pPr marL="0" indent="0">
              <a:buNone/>
              <a:defRPr sz="14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a:t>Click icon to add picture</a:t>
            </a:r>
            <a:endParaRPr lang="en-GB" noProof="0" dirty="0"/>
          </a:p>
        </p:txBody>
      </p:sp>
      <p:sp>
        <p:nvSpPr>
          <p:cNvPr id="4" name="Text Placeholder 3"/>
          <p:cNvSpPr>
            <a:spLocks noGrp="1"/>
          </p:cNvSpPr>
          <p:nvPr>
            <p:ph type="body" sz="half" idx="2"/>
          </p:nvPr>
        </p:nvSpPr>
        <p:spPr>
          <a:xfrm>
            <a:off x="1602000" y="4029076"/>
            <a:ext cx="5932800" cy="46434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noProof="0"/>
              <a:t>Edit Master text styles</a:t>
            </a:r>
          </a:p>
        </p:txBody>
      </p:sp>
      <p:sp>
        <p:nvSpPr>
          <p:cNvPr id="5" name="Title 1"/>
          <p:cNvSpPr txBox="1">
            <a:spLocks/>
          </p:cNvSpPr>
          <p:nvPr userDrawn="1"/>
        </p:nvSpPr>
        <p:spPr bwMode="auto">
          <a:xfrm>
            <a:off x="774700" y="158750"/>
            <a:ext cx="6956425" cy="43021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2200" b="0" i="0" u="none" strike="noStrike" kern="0" cap="none" spc="0" normalizeH="0" baseline="0" noProof="0">
                <a:ln>
                  <a:noFill/>
                </a:ln>
                <a:solidFill>
                  <a:srgbClr val="FFFFFF"/>
                </a:solidFill>
                <a:effectLst/>
                <a:uLnTx/>
                <a:uFillTx/>
                <a:latin typeface="Verdana"/>
                <a:ea typeface="ＭＳ Ｐゴシック" charset="0"/>
                <a:cs typeface="Verdana"/>
              </a:rPr>
              <a:t>Click to edit Master title style</a:t>
            </a:r>
            <a:endParaRPr kumimoji="0" lang="en-GB" sz="2200" b="0" i="0" u="none" strike="noStrike" kern="0" cap="none" spc="0" normalizeH="0" baseline="0" noProof="0" dirty="0">
              <a:ln>
                <a:noFill/>
              </a:ln>
              <a:solidFill>
                <a:srgbClr val="FFFFFF"/>
              </a:solidFill>
              <a:effectLst/>
              <a:uLnTx/>
              <a:uFillTx/>
              <a:latin typeface="Verdana"/>
              <a:ea typeface="ＭＳ Ｐゴシック" charset="0"/>
              <a:cs typeface="Verdana"/>
            </a:endParaRPr>
          </a:p>
        </p:txBody>
      </p:sp>
    </p:spTree>
    <p:extLst>
      <p:ext uri="{BB962C8B-B14F-4D97-AF65-F5344CB8AC3E}">
        <p14:creationId xmlns:p14="http://schemas.microsoft.com/office/powerpoint/2010/main" val="103511609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2.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jpeg"/><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1026" name="Picture 1" descr="CCI_ppt_edits_SST2.jpg"/>
          <p:cNvPicPr>
            <a:picLocks noChangeAspect="1"/>
          </p:cNvPicPr>
          <p:nvPr/>
        </p:nvPicPr>
        <p:blipFill>
          <a:blip r:embed="rId11" cstate="print">
            <a:extLst>
              <a:ext uri="{28A0092B-C50C-407E-A947-70E740481C1C}">
                <a14:useLocalDpi xmlns:a14="http://schemas.microsoft.com/office/drawing/2010/main" val="0"/>
              </a:ext>
            </a:extLst>
          </a:blip>
          <a:srcRect/>
          <a:stretch>
            <a:fillRect/>
          </a:stretch>
        </p:blipFill>
        <p:spPr bwMode="auto">
          <a:xfrm>
            <a:off x="0" y="0"/>
            <a:ext cx="9144000" cy="7651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1027" name="Rectangle 2"/>
          <p:cNvSpPr>
            <a:spLocks noGrp="1" noChangeArrowheads="1"/>
          </p:cNvSpPr>
          <p:nvPr>
            <p:ph type="body" idx="1"/>
          </p:nvPr>
        </p:nvSpPr>
        <p:spPr bwMode="auto">
          <a:xfrm>
            <a:off x="173038" y="792163"/>
            <a:ext cx="8747125" cy="4047751"/>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anchor="t" anchorCtr="0" compatLnSpc="1">
            <a:prstTxWarp prst="textNoShape">
              <a:avLst/>
            </a:prstTxWarp>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28" name="Text Box DG"/>
          <p:cNvSpPr txBox="1">
            <a:spLocks noChangeArrowheads="1"/>
          </p:cNvSpPr>
          <p:nvPr/>
        </p:nvSpPr>
        <p:spPr bwMode="auto">
          <a:xfrm>
            <a:off x="577850" y="334963"/>
            <a:ext cx="5016500" cy="21431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Verdana" charset="0"/>
                <a:ea typeface="ＭＳ Ｐゴシック" charset="0"/>
                <a:cs typeface="ＭＳ Ｐゴシック" charset="0"/>
              </a:defRPr>
            </a:lvl1pPr>
            <a:lvl2pPr marL="742950" indent="-285750" eaLnBrk="0" hangingPunct="0">
              <a:defRPr sz="2400">
                <a:solidFill>
                  <a:schemeClr val="tx1"/>
                </a:solidFill>
                <a:latin typeface="Verdana" charset="0"/>
                <a:ea typeface="ＭＳ Ｐゴシック" charset="0"/>
              </a:defRPr>
            </a:lvl2pPr>
            <a:lvl3pPr marL="1143000" indent="-228600" eaLnBrk="0" hangingPunct="0">
              <a:defRPr sz="2400">
                <a:solidFill>
                  <a:schemeClr val="tx1"/>
                </a:solidFill>
                <a:latin typeface="Verdana" charset="0"/>
                <a:ea typeface="ＭＳ Ｐゴシック" charset="0"/>
              </a:defRPr>
            </a:lvl3pPr>
            <a:lvl4pPr marL="1600200" indent="-228600" eaLnBrk="0" hangingPunct="0">
              <a:defRPr sz="2400">
                <a:solidFill>
                  <a:schemeClr val="tx1"/>
                </a:solidFill>
                <a:latin typeface="Verdana" charset="0"/>
                <a:ea typeface="ＭＳ Ｐゴシック" charset="0"/>
              </a:defRPr>
            </a:lvl4pPr>
            <a:lvl5pPr marL="2057400" indent="-228600" eaLnBrk="0" hangingPunct="0">
              <a:defRPr sz="2400">
                <a:solidFill>
                  <a:schemeClr val="tx1"/>
                </a:solidFill>
                <a:latin typeface="Verdana" charset="0"/>
                <a:ea typeface="ＭＳ Ｐゴシック" charset="0"/>
              </a:defRPr>
            </a:lvl5pPr>
            <a:lvl6pPr marL="2514600" indent="-228600" eaLnBrk="0" fontAlgn="base" hangingPunct="0">
              <a:spcBef>
                <a:spcPct val="0"/>
              </a:spcBef>
              <a:spcAft>
                <a:spcPct val="0"/>
              </a:spcAft>
              <a:defRPr sz="2400">
                <a:solidFill>
                  <a:schemeClr val="tx1"/>
                </a:solidFill>
                <a:latin typeface="Verdana" charset="0"/>
                <a:ea typeface="ＭＳ Ｐゴシック" charset="0"/>
              </a:defRPr>
            </a:lvl6pPr>
            <a:lvl7pPr marL="2971800" indent="-228600" eaLnBrk="0" fontAlgn="base" hangingPunct="0">
              <a:spcBef>
                <a:spcPct val="0"/>
              </a:spcBef>
              <a:spcAft>
                <a:spcPct val="0"/>
              </a:spcAft>
              <a:defRPr sz="2400">
                <a:solidFill>
                  <a:schemeClr val="tx1"/>
                </a:solidFill>
                <a:latin typeface="Verdana" charset="0"/>
                <a:ea typeface="ＭＳ Ｐゴシック" charset="0"/>
              </a:defRPr>
            </a:lvl7pPr>
            <a:lvl8pPr marL="3429000" indent="-228600" eaLnBrk="0" fontAlgn="base" hangingPunct="0">
              <a:spcBef>
                <a:spcPct val="0"/>
              </a:spcBef>
              <a:spcAft>
                <a:spcPct val="0"/>
              </a:spcAft>
              <a:defRPr sz="2400">
                <a:solidFill>
                  <a:schemeClr val="tx1"/>
                </a:solidFill>
                <a:latin typeface="Verdana" charset="0"/>
                <a:ea typeface="ＭＳ Ｐゴシック" charset="0"/>
              </a:defRPr>
            </a:lvl8pPr>
            <a:lvl9pPr marL="3886200" indent="-228600" eaLnBrk="0" fontAlgn="base" hangingPunct="0">
              <a:spcBef>
                <a:spcPct val="0"/>
              </a:spcBef>
              <a:spcAft>
                <a:spcPct val="0"/>
              </a:spcAft>
              <a:defRPr sz="2400">
                <a:solidFill>
                  <a:schemeClr val="tx1"/>
                </a:solidFill>
                <a:latin typeface="Verdana" charset="0"/>
                <a:ea typeface="ＭＳ Ｐゴシック" charset="0"/>
              </a:defRPr>
            </a:lvl9pPr>
          </a:lstStyle>
          <a:p>
            <a:pPr eaLnBrk="1" hangingPunct="1">
              <a:spcBef>
                <a:spcPct val="50000"/>
              </a:spcBef>
              <a:defRPr/>
            </a:pPr>
            <a:endParaRPr lang="en-US" sz="800"/>
          </a:p>
        </p:txBody>
      </p:sp>
      <p:sp>
        <p:nvSpPr>
          <p:cNvPr id="1029" name="Rectangle 6"/>
          <p:cNvSpPr>
            <a:spLocks noGrp="1" noChangeArrowheads="1"/>
          </p:cNvSpPr>
          <p:nvPr>
            <p:ph type="title"/>
          </p:nvPr>
        </p:nvSpPr>
        <p:spPr bwMode="auto">
          <a:xfrm>
            <a:off x="774700" y="158750"/>
            <a:ext cx="6956425" cy="43021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anchor="ctr" anchorCtr="0" compatLnSpc="1">
            <a:prstTxWarp prst="textNoShape">
              <a:avLst/>
            </a:prstTxWarp>
            <a:spAutoFit/>
          </a:bodyPr>
          <a:lstStyle/>
          <a:p>
            <a:pPr lvl="0"/>
            <a:r>
              <a:rPr lang="en-US"/>
              <a:t>Click to edit Master title style</a:t>
            </a:r>
          </a:p>
        </p:txBody>
      </p:sp>
      <p:sp>
        <p:nvSpPr>
          <p:cNvPr id="1032" name="Text Box 34"/>
          <p:cNvSpPr txBox="1">
            <a:spLocks noChangeAspect="1" noChangeArrowheads="1"/>
          </p:cNvSpPr>
          <p:nvPr/>
        </p:nvSpPr>
        <p:spPr bwMode="auto">
          <a:xfrm>
            <a:off x="4476750" y="4839914"/>
            <a:ext cx="4521200" cy="147637"/>
          </a:xfrm>
          <a:prstGeom prst="rect">
            <a:avLst/>
          </a:prstGeom>
          <a:noFill/>
          <a:ln>
            <a:noFill/>
          </a:ln>
          <a:effectLst/>
          <a:extLst>
            <a:ext uri="{909E8E84-426E-40dd-AFC4-6F175D3DCCD1}">
              <a14:hiddenFill xmlns:a14="http://schemas.microsoft.com/office/drawing/2010/main" xmlns="">
                <a:solidFill>
                  <a:schemeClr val="bg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rIns="0"/>
          <a:lstStyle>
            <a:lvl1pPr eaLnBrk="0" hangingPunct="0">
              <a:defRPr sz="2400">
                <a:solidFill>
                  <a:schemeClr val="tx1"/>
                </a:solidFill>
                <a:latin typeface="Verdana" charset="0"/>
                <a:ea typeface="ＭＳ Ｐゴシック" charset="0"/>
                <a:cs typeface="ＭＳ Ｐゴシック" charset="0"/>
              </a:defRPr>
            </a:lvl1pPr>
            <a:lvl2pPr marL="742950" indent="-285750" eaLnBrk="0" hangingPunct="0">
              <a:defRPr sz="2400">
                <a:solidFill>
                  <a:schemeClr val="tx1"/>
                </a:solidFill>
                <a:latin typeface="Verdana" charset="0"/>
                <a:ea typeface="ＭＳ Ｐゴシック" charset="0"/>
              </a:defRPr>
            </a:lvl2pPr>
            <a:lvl3pPr marL="1143000" indent="-228600" eaLnBrk="0" hangingPunct="0">
              <a:defRPr sz="2400">
                <a:solidFill>
                  <a:schemeClr val="tx1"/>
                </a:solidFill>
                <a:latin typeface="Verdana" charset="0"/>
                <a:ea typeface="ＭＳ Ｐゴシック" charset="0"/>
              </a:defRPr>
            </a:lvl3pPr>
            <a:lvl4pPr marL="1600200" indent="-228600" eaLnBrk="0" hangingPunct="0">
              <a:defRPr sz="2400">
                <a:solidFill>
                  <a:schemeClr val="tx1"/>
                </a:solidFill>
                <a:latin typeface="Verdana" charset="0"/>
                <a:ea typeface="ＭＳ Ｐゴシック" charset="0"/>
              </a:defRPr>
            </a:lvl4pPr>
            <a:lvl5pPr marL="2057400" indent="-228600" eaLnBrk="0" hangingPunct="0">
              <a:defRPr sz="2400">
                <a:solidFill>
                  <a:schemeClr val="tx1"/>
                </a:solidFill>
                <a:latin typeface="Verdana" charset="0"/>
                <a:ea typeface="ＭＳ Ｐゴシック" charset="0"/>
              </a:defRPr>
            </a:lvl5pPr>
            <a:lvl6pPr marL="2514600" indent="-228600" eaLnBrk="0" fontAlgn="base" hangingPunct="0">
              <a:spcBef>
                <a:spcPct val="0"/>
              </a:spcBef>
              <a:spcAft>
                <a:spcPct val="0"/>
              </a:spcAft>
              <a:defRPr sz="2400">
                <a:solidFill>
                  <a:schemeClr val="tx1"/>
                </a:solidFill>
                <a:latin typeface="Verdana" charset="0"/>
                <a:ea typeface="ＭＳ Ｐゴシック" charset="0"/>
              </a:defRPr>
            </a:lvl6pPr>
            <a:lvl7pPr marL="2971800" indent="-228600" eaLnBrk="0" fontAlgn="base" hangingPunct="0">
              <a:spcBef>
                <a:spcPct val="0"/>
              </a:spcBef>
              <a:spcAft>
                <a:spcPct val="0"/>
              </a:spcAft>
              <a:defRPr sz="2400">
                <a:solidFill>
                  <a:schemeClr val="tx1"/>
                </a:solidFill>
                <a:latin typeface="Verdana" charset="0"/>
                <a:ea typeface="ＭＳ Ｐゴシック" charset="0"/>
              </a:defRPr>
            </a:lvl7pPr>
            <a:lvl8pPr marL="3429000" indent="-228600" eaLnBrk="0" fontAlgn="base" hangingPunct="0">
              <a:spcBef>
                <a:spcPct val="0"/>
              </a:spcBef>
              <a:spcAft>
                <a:spcPct val="0"/>
              </a:spcAft>
              <a:defRPr sz="2400">
                <a:solidFill>
                  <a:schemeClr val="tx1"/>
                </a:solidFill>
                <a:latin typeface="Verdana" charset="0"/>
                <a:ea typeface="ＭＳ Ｐゴシック" charset="0"/>
              </a:defRPr>
            </a:lvl8pPr>
            <a:lvl9pPr marL="3886200" indent="-228600" eaLnBrk="0" fontAlgn="base" hangingPunct="0">
              <a:spcBef>
                <a:spcPct val="0"/>
              </a:spcBef>
              <a:spcAft>
                <a:spcPct val="0"/>
              </a:spcAft>
              <a:defRPr sz="2400">
                <a:solidFill>
                  <a:schemeClr val="tx1"/>
                </a:solidFill>
                <a:latin typeface="Verdana" charset="0"/>
                <a:ea typeface="ＭＳ Ｐゴシック" charset="0"/>
              </a:defRPr>
            </a:lvl9pPr>
          </a:lstStyle>
          <a:p>
            <a:pPr algn="r" eaLnBrk="1" hangingPunct="1">
              <a:spcBef>
                <a:spcPct val="50000"/>
              </a:spcBef>
              <a:defRPr/>
            </a:pPr>
            <a:r>
              <a:rPr lang="en-GB" sz="800" noProof="1">
                <a:solidFill>
                  <a:schemeClr val="bg2"/>
                </a:solidFill>
              </a:rPr>
              <a:t>PM11 | Reading | 1</a:t>
            </a:r>
            <a:r>
              <a:rPr sz="800" noProof="1">
                <a:solidFill>
                  <a:schemeClr val="bg2"/>
                </a:solidFill>
              </a:rPr>
              <a:t>0/0</a:t>
            </a:r>
            <a:r>
              <a:rPr lang="en-GB" sz="800" noProof="1">
                <a:solidFill>
                  <a:schemeClr val="bg2"/>
                </a:solidFill>
              </a:rPr>
              <a:t>7</a:t>
            </a:r>
            <a:r>
              <a:rPr sz="800" noProof="1">
                <a:solidFill>
                  <a:schemeClr val="bg2"/>
                </a:solidFill>
              </a:rPr>
              <a:t>/201</a:t>
            </a:r>
            <a:r>
              <a:rPr lang="en-GB" sz="800" noProof="1">
                <a:solidFill>
                  <a:schemeClr val="bg2"/>
                </a:solidFill>
              </a:rPr>
              <a:t>8</a:t>
            </a:r>
            <a:r>
              <a:rPr sz="800" noProof="1">
                <a:solidFill>
                  <a:schemeClr val="bg2"/>
                </a:solidFill>
              </a:rPr>
              <a:t> | Slide  </a:t>
            </a:r>
            <a:fld id="{CD821E68-503C-6944-A100-2BA999416B86}" type="slidenum">
              <a:rPr sz="800" noProof="1" smtClean="0">
                <a:solidFill>
                  <a:schemeClr val="bg2"/>
                </a:solidFill>
              </a:rPr>
              <a:pPr algn="r" eaLnBrk="1" hangingPunct="1">
                <a:spcBef>
                  <a:spcPct val="50000"/>
                </a:spcBef>
                <a:defRPr/>
              </a:pPr>
              <a:t>‹#›</a:t>
            </a:fld>
            <a:endParaRPr sz="800" noProof="1">
              <a:solidFill>
                <a:schemeClr val="bg2"/>
              </a:solidFill>
            </a:endParaRPr>
          </a:p>
        </p:txBody>
      </p:sp>
      <p:pic>
        <p:nvPicPr>
          <p:cNvPr id="1034" name="Picture 34"/>
          <p:cNvPicPr>
            <a:picLocks noChangeAspect="1"/>
          </p:cNvPicPr>
          <p:nvPr/>
        </p:nvPicPr>
        <p:blipFill>
          <a:blip r:embed="rId12" cstate="print">
            <a:extLst>
              <a:ext uri="{28A0092B-C50C-407E-A947-70E740481C1C}">
                <a14:useLocalDpi xmlns:a14="http://schemas.microsoft.com/office/drawing/2010/main" val="0"/>
              </a:ext>
            </a:extLst>
          </a:blip>
          <a:srcRect t="-2" b="28613"/>
          <a:stretch>
            <a:fillRect/>
          </a:stretch>
        </p:blipFill>
        <p:spPr bwMode="auto">
          <a:xfrm>
            <a:off x="7788275" y="155575"/>
            <a:ext cx="1209675" cy="46831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988" r:id="rId1"/>
    <p:sldLayoutId id="2147483980" r:id="rId2"/>
    <p:sldLayoutId id="2147483981" r:id="rId3"/>
    <p:sldLayoutId id="2147483982" r:id="rId4"/>
    <p:sldLayoutId id="2147483983" r:id="rId5"/>
    <p:sldLayoutId id="2147483984" r:id="rId6"/>
    <p:sldLayoutId id="2147483985" r:id="rId7"/>
    <p:sldLayoutId id="2147483986" r:id="rId8"/>
    <p:sldLayoutId id="2147483987" r:id="rId9"/>
  </p:sldLayoutIdLst>
  <p:hf sldNum="0" hdr="0" dt="0"/>
  <p:txStyles>
    <p:titleStyle>
      <a:lvl1pPr algn="l" rtl="0" eaLnBrk="1" fontAlgn="base" hangingPunct="1">
        <a:spcBef>
          <a:spcPct val="0"/>
        </a:spcBef>
        <a:spcAft>
          <a:spcPct val="0"/>
        </a:spcAft>
        <a:defRPr lang="en-GB" sz="2200" dirty="0">
          <a:solidFill>
            <a:srgbClr val="FFFFFF"/>
          </a:solidFill>
          <a:latin typeface="Verdana"/>
          <a:ea typeface="ＭＳ Ｐゴシック" charset="0"/>
          <a:cs typeface="Verdana"/>
        </a:defRPr>
      </a:lvl1pPr>
      <a:lvl2pPr algn="l" rtl="0" eaLnBrk="1" fontAlgn="base" hangingPunct="1">
        <a:spcBef>
          <a:spcPct val="0"/>
        </a:spcBef>
        <a:spcAft>
          <a:spcPct val="0"/>
        </a:spcAft>
        <a:defRPr sz="2200">
          <a:solidFill>
            <a:srgbClr val="FFFFFF"/>
          </a:solidFill>
          <a:latin typeface="Verdana" pitchFamily="34" charset="0"/>
          <a:ea typeface="ＭＳ Ｐゴシック" charset="0"/>
        </a:defRPr>
      </a:lvl2pPr>
      <a:lvl3pPr algn="l" rtl="0" eaLnBrk="1" fontAlgn="base" hangingPunct="1">
        <a:spcBef>
          <a:spcPct val="0"/>
        </a:spcBef>
        <a:spcAft>
          <a:spcPct val="0"/>
        </a:spcAft>
        <a:defRPr sz="2200">
          <a:solidFill>
            <a:srgbClr val="FFFFFF"/>
          </a:solidFill>
          <a:latin typeface="Verdana" pitchFamily="34" charset="0"/>
          <a:ea typeface="ＭＳ Ｐゴシック" charset="0"/>
        </a:defRPr>
      </a:lvl3pPr>
      <a:lvl4pPr algn="l" rtl="0" eaLnBrk="1" fontAlgn="base" hangingPunct="1">
        <a:spcBef>
          <a:spcPct val="0"/>
        </a:spcBef>
        <a:spcAft>
          <a:spcPct val="0"/>
        </a:spcAft>
        <a:defRPr sz="2200">
          <a:solidFill>
            <a:srgbClr val="FFFFFF"/>
          </a:solidFill>
          <a:latin typeface="Verdana" pitchFamily="34" charset="0"/>
          <a:ea typeface="ＭＳ Ｐゴシック" charset="0"/>
        </a:defRPr>
      </a:lvl4pPr>
      <a:lvl5pPr algn="l" rtl="0" eaLnBrk="1" fontAlgn="base" hangingPunct="1">
        <a:spcBef>
          <a:spcPct val="0"/>
        </a:spcBef>
        <a:spcAft>
          <a:spcPct val="0"/>
        </a:spcAft>
        <a:defRPr sz="2200">
          <a:solidFill>
            <a:srgbClr val="FFFFFF"/>
          </a:solidFill>
          <a:latin typeface="Verdana" pitchFamily="34" charset="0"/>
          <a:ea typeface="ＭＳ Ｐゴシック" charset="0"/>
        </a:defRPr>
      </a:lvl5pPr>
      <a:lvl6pPr marL="457200" algn="l" rtl="0" eaLnBrk="1" fontAlgn="base" hangingPunct="1">
        <a:spcBef>
          <a:spcPct val="0"/>
        </a:spcBef>
        <a:spcAft>
          <a:spcPct val="0"/>
        </a:spcAft>
        <a:defRPr sz="2200" b="1">
          <a:solidFill>
            <a:schemeClr val="bg1"/>
          </a:solidFill>
          <a:latin typeface="Verdana" pitchFamily="34" charset="0"/>
        </a:defRPr>
      </a:lvl6pPr>
      <a:lvl7pPr marL="914400" algn="l" rtl="0" eaLnBrk="1" fontAlgn="base" hangingPunct="1">
        <a:spcBef>
          <a:spcPct val="0"/>
        </a:spcBef>
        <a:spcAft>
          <a:spcPct val="0"/>
        </a:spcAft>
        <a:defRPr sz="2200" b="1">
          <a:solidFill>
            <a:schemeClr val="bg1"/>
          </a:solidFill>
          <a:latin typeface="Verdana" pitchFamily="34" charset="0"/>
        </a:defRPr>
      </a:lvl7pPr>
      <a:lvl8pPr marL="1371600" algn="l" rtl="0" eaLnBrk="1" fontAlgn="base" hangingPunct="1">
        <a:spcBef>
          <a:spcPct val="0"/>
        </a:spcBef>
        <a:spcAft>
          <a:spcPct val="0"/>
        </a:spcAft>
        <a:defRPr sz="2200" b="1">
          <a:solidFill>
            <a:schemeClr val="bg1"/>
          </a:solidFill>
          <a:latin typeface="Verdana" pitchFamily="34" charset="0"/>
        </a:defRPr>
      </a:lvl8pPr>
      <a:lvl9pPr marL="1828800" algn="l" rtl="0" eaLnBrk="1" fontAlgn="base" hangingPunct="1">
        <a:spcBef>
          <a:spcPct val="0"/>
        </a:spcBef>
        <a:spcAft>
          <a:spcPct val="0"/>
        </a:spcAft>
        <a:defRPr sz="2200" b="1">
          <a:solidFill>
            <a:schemeClr val="bg1"/>
          </a:solidFill>
          <a:latin typeface="Verdana" pitchFamily="34" charset="0"/>
        </a:defRPr>
      </a:lvl9pPr>
    </p:titleStyle>
    <p:bodyStyle>
      <a:lvl1pPr marL="285750" indent="-285750" algn="l" rtl="0" eaLnBrk="1" fontAlgn="base" hangingPunct="1">
        <a:lnSpc>
          <a:spcPct val="119000"/>
        </a:lnSpc>
        <a:spcBef>
          <a:spcPct val="20000"/>
        </a:spcBef>
        <a:spcAft>
          <a:spcPct val="0"/>
        </a:spcAft>
        <a:buClr>
          <a:schemeClr val="accent1"/>
        </a:buClr>
        <a:buFont typeface="Arial" panose="020B0604020202020204" pitchFamily="34" charset="0"/>
        <a:buChar char="•"/>
        <a:defRPr lang="en-GB" sz="1600" dirty="0">
          <a:solidFill>
            <a:schemeClr val="bg2"/>
          </a:solidFill>
          <a:latin typeface="Verdana"/>
          <a:ea typeface="ＭＳ Ｐゴシック" charset="0"/>
          <a:cs typeface="Verdana"/>
        </a:defRPr>
      </a:lvl1pPr>
      <a:lvl2pPr marL="742950" indent="-285750" algn="l" rtl="0" eaLnBrk="1" fontAlgn="base" hangingPunct="1">
        <a:lnSpc>
          <a:spcPct val="119000"/>
        </a:lnSpc>
        <a:spcBef>
          <a:spcPct val="20000"/>
        </a:spcBef>
        <a:spcAft>
          <a:spcPct val="0"/>
        </a:spcAft>
        <a:buClr>
          <a:schemeClr val="accent1"/>
        </a:buClr>
        <a:buFont typeface="Arial" panose="020B0604020202020204" pitchFamily="34" charset="0"/>
        <a:buChar char="•"/>
        <a:defRPr lang="en-GB" sz="1600" dirty="0">
          <a:solidFill>
            <a:schemeClr val="bg2"/>
          </a:solidFill>
          <a:latin typeface="Verdana"/>
          <a:ea typeface="ＭＳ Ｐゴシック" charset="0"/>
          <a:cs typeface="Verdana"/>
        </a:defRPr>
      </a:lvl2pPr>
      <a:lvl3pPr marL="1200150" indent="-285750" algn="l" rtl="0" eaLnBrk="1" fontAlgn="base" hangingPunct="1">
        <a:lnSpc>
          <a:spcPct val="119000"/>
        </a:lnSpc>
        <a:spcBef>
          <a:spcPct val="20000"/>
        </a:spcBef>
        <a:spcAft>
          <a:spcPct val="0"/>
        </a:spcAft>
        <a:buClr>
          <a:schemeClr val="accent1"/>
        </a:buClr>
        <a:buFont typeface="Arial" panose="020B0604020202020204" pitchFamily="34" charset="0"/>
        <a:buChar char="•"/>
        <a:defRPr lang="en-GB" sz="1600" dirty="0">
          <a:solidFill>
            <a:schemeClr val="bg2"/>
          </a:solidFill>
          <a:latin typeface="Verdana"/>
          <a:ea typeface="ＭＳ Ｐゴシック" charset="0"/>
          <a:cs typeface="Verdana"/>
        </a:defRPr>
      </a:lvl3pPr>
      <a:lvl4pPr marL="1657350" indent="-285750" algn="l" rtl="0" eaLnBrk="1" fontAlgn="base" hangingPunct="1">
        <a:lnSpc>
          <a:spcPct val="119000"/>
        </a:lnSpc>
        <a:spcBef>
          <a:spcPct val="20000"/>
        </a:spcBef>
        <a:spcAft>
          <a:spcPct val="0"/>
        </a:spcAft>
        <a:buClr>
          <a:schemeClr val="accent1"/>
        </a:buClr>
        <a:buFont typeface="Arial" panose="020B0604020202020204" pitchFamily="34" charset="0"/>
        <a:buChar char="•"/>
        <a:defRPr lang="en-GB" sz="1600" dirty="0">
          <a:solidFill>
            <a:schemeClr val="bg2"/>
          </a:solidFill>
          <a:latin typeface="Verdana"/>
          <a:ea typeface="ＭＳ Ｐゴシック" charset="0"/>
          <a:cs typeface="Verdana"/>
        </a:defRPr>
      </a:lvl4pPr>
      <a:lvl5pPr marL="2114550" indent="-285750" algn="l" rtl="0" eaLnBrk="1" fontAlgn="base" hangingPunct="1">
        <a:lnSpc>
          <a:spcPct val="119000"/>
        </a:lnSpc>
        <a:spcBef>
          <a:spcPct val="20000"/>
        </a:spcBef>
        <a:spcAft>
          <a:spcPct val="0"/>
        </a:spcAft>
        <a:buClr>
          <a:schemeClr val="accent1"/>
        </a:buClr>
        <a:buFont typeface="Arial" panose="020B0604020202020204" pitchFamily="34" charset="0"/>
        <a:buChar char="•"/>
        <a:defRPr lang="en-GB" sz="1600" dirty="0">
          <a:solidFill>
            <a:schemeClr val="bg2"/>
          </a:solidFill>
          <a:latin typeface="Verdana"/>
          <a:ea typeface="ＭＳ Ｐゴシック" charset="0"/>
          <a:cs typeface="Verdana"/>
        </a:defRPr>
      </a:lvl5pPr>
      <a:lvl6pPr marL="3479800" indent="-419100" algn="l" rtl="0" eaLnBrk="1" fontAlgn="base" hangingPunct="1">
        <a:lnSpc>
          <a:spcPct val="119000"/>
        </a:lnSpc>
        <a:spcBef>
          <a:spcPct val="20000"/>
        </a:spcBef>
        <a:spcAft>
          <a:spcPct val="0"/>
        </a:spcAft>
        <a:buClr>
          <a:schemeClr val="accent1"/>
        </a:buClr>
        <a:buFont typeface="Verdana" pitchFamily="34" charset="0"/>
        <a:buChar char="–"/>
        <a:defRPr sz="1600">
          <a:solidFill>
            <a:schemeClr val="bg2"/>
          </a:solidFill>
          <a:latin typeface="+mn-lt"/>
        </a:defRPr>
      </a:lvl6pPr>
      <a:lvl7pPr marL="3937000" indent="-419100" algn="l" rtl="0" eaLnBrk="1" fontAlgn="base" hangingPunct="1">
        <a:lnSpc>
          <a:spcPct val="119000"/>
        </a:lnSpc>
        <a:spcBef>
          <a:spcPct val="20000"/>
        </a:spcBef>
        <a:spcAft>
          <a:spcPct val="0"/>
        </a:spcAft>
        <a:buClr>
          <a:schemeClr val="accent1"/>
        </a:buClr>
        <a:buFont typeface="Verdana" pitchFamily="34" charset="0"/>
        <a:buChar char="–"/>
        <a:defRPr sz="1600">
          <a:solidFill>
            <a:schemeClr val="bg2"/>
          </a:solidFill>
          <a:latin typeface="+mn-lt"/>
        </a:defRPr>
      </a:lvl7pPr>
      <a:lvl8pPr marL="4394200" indent="-419100" algn="l" rtl="0" eaLnBrk="1" fontAlgn="base" hangingPunct="1">
        <a:lnSpc>
          <a:spcPct val="119000"/>
        </a:lnSpc>
        <a:spcBef>
          <a:spcPct val="20000"/>
        </a:spcBef>
        <a:spcAft>
          <a:spcPct val="0"/>
        </a:spcAft>
        <a:buClr>
          <a:schemeClr val="accent1"/>
        </a:buClr>
        <a:buFont typeface="Verdana" pitchFamily="34" charset="0"/>
        <a:buChar char="–"/>
        <a:defRPr sz="1600">
          <a:solidFill>
            <a:schemeClr val="bg2"/>
          </a:solidFill>
          <a:latin typeface="+mn-lt"/>
        </a:defRPr>
      </a:lvl8pPr>
      <a:lvl9pPr marL="4851400" indent="-419100" algn="l" rtl="0" eaLnBrk="1" fontAlgn="base" hangingPunct="1">
        <a:lnSpc>
          <a:spcPct val="119000"/>
        </a:lnSpc>
        <a:spcBef>
          <a:spcPct val="20000"/>
        </a:spcBef>
        <a:spcAft>
          <a:spcPct val="0"/>
        </a:spcAft>
        <a:buClr>
          <a:schemeClr val="accent1"/>
        </a:buClr>
        <a:buFont typeface="Verdana" pitchFamily="34" charset="0"/>
        <a:buChar char="–"/>
        <a:defRPr sz="1600">
          <a:solidFill>
            <a:schemeClr val="bg2"/>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hyperlink" Target="https://cds.climate.copernicus.eu/cdsapp#!/dataset/satellite-sst-esa-cci" TargetMode="Externa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hyperlink" Target="http://www.esa-sst-cci.org/sites/default/files/Documents/public/SST_CCI-CAR-UKMO-001-Issue_1-signed-accepted.pdf" TargetMode="Externa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hyperlink" Target="http://www.esa-sst-cci.org/PUG/pdf/SST_CCI-URD-UKMO-201-Issue_2.1-signed.pdf"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hyperlink" Target="http://www.esa-sst-cci.org/PUG/pdf/SST_CCI-PSD-UKMO-201-Issue-2-signed.pdf"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www.esa-sst-cci.org/PUG/pdf/SST_CCI-UCR-UOR-201-Issue-2-signed.pdf" TargetMode="External"/><Relationship Id="rId2" Type="http://schemas.openxmlformats.org/officeDocument/2006/relationships/hyperlink" Target="http://www.esa-sst-cci.org/PUG/workshop.htm"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a:extLst>
              <a:ext uri="{FF2B5EF4-FFF2-40B4-BE49-F238E27FC236}">
                <a16:creationId xmlns:a16="http://schemas.microsoft.com/office/drawing/2014/main" id="{5C2E19BB-60DB-454B-A7F8-B80C8E09C5EE}"/>
              </a:ext>
            </a:extLst>
          </p:cNvPr>
          <p:cNvSpPr>
            <a:spLocks noGrp="1"/>
          </p:cNvSpPr>
          <p:nvPr>
            <p:ph type="subTitle" idx="1"/>
          </p:nvPr>
        </p:nvSpPr>
        <p:spPr>
          <a:xfrm>
            <a:off x="614361" y="2914650"/>
            <a:ext cx="7948800" cy="717056"/>
          </a:xfrm>
        </p:spPr>
        <p:txBody>
          <a:bodyPr/>
          <a:lstStyle/>
          <a:p>
            <a:r>
              <a:rPr lang="en-GB" dirty="0">
                <a:solidFill>
                  <a:schemeClr val="bg1"/>
                </a:solidFill>
              </a:rPr>
              <a:t>Nick Rayner, CRG lead, Integration Meeting, Met Office, 29-31 Oct 2018</a:t>
            </a:r>
          </a:p>
        </p:txBody>
      </p:sp>
      <p:sp>
        <p:nvSpPr>
          <p:cNvPr id="3" name="Title 2">
            <a:extLst>
              <a:ext uri="{FF2B5EF4-FFF2-40B4-BE49-F238E27FC236}">
                <a16:creationId xmlns:a16="http://schemas.microsoft.com/office/drawing/2014/main" id="{EBC91AD2-FBD5-43E6-81DC-19FA4214CF00}"/>
              </a:ext>
            </a:extLst>
          </p:cNvPr>
          <p:cNvSpPr>
            <a:spLocks noGrp="1"/>
          </p:cNvSpPr>
          <p:nvPr>
            <p:ph type="ctrTitle"/>
          </p:nvPr>
        </p:nvSpPr>
        <p:spPr/>
        <p:txBody>
          <a:bodyPr/>
          <a:lstStyle/>
          <a:p>
            <a:r>
              <a:rPr lang="en-GB" dirty="0"/>
              <a:t>Breakout presentation</a:t>
            </a:r>
          </a:p>
        </p:txBody>
      </p:sp>
    </p:spTree>
    <p:extLst>
      <p:ext uri="{BB962C8B-B14F-4D97-AF65-F5344CB8AC3E}">
        <p14:creationId xmlns:p14="http://schemas.microsoft.com/office/powerpoint/2010/main" val="28291204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Data production schedule</a:t>
            </a:r>
          </a:p>
        </p:txBody>
      </p:sp>
      <p:sp>
        <p:nvSpPr>
          <p:cNvPr id="3" name="Content Placeholder 2"/>
          <p:cNvSpPr>
            <a:spLocks noGrp="1"/>
          </p:cNvSpPr>
          <p:nvPr>
            <p:ph idx="1"/>
          </p:nvPr>
        </p:nvSpPr>
        <p:spPr/>
        <p:txBody>
          <a:bodyPr/>
          <a:lstStyle/>
          <a:p>
            <a:r>
              <a:rPr lang="en-GB" dirty="0"/>
              <a:t>SST CCI v2.0 products, 1981-2016 (L2P, L3U, L3C and L4) are currently accessible to trail blazer users. Once the Climate Assessment Report has been completed, they will be made publicly available</a:t>
            </a:r>
          </a:p>
          <a:p>
            <a:pPr lvl="1"/>
            <a:r>
              <a:rPr lang="en-GB" dirty="0"/>
              <a:t>Come and speak to me (or email nick.rayner@metoffice.gov.uk) if you want to be a trail blazer user of v2.0 products over the next few months</a:t>
            </a:r>
          </a:p>
          <a:p>
            <a:r>
              <a:rPr lang="en-GB" dirty="0"/>
              <a:t>v2.1 products (an update that includes e.g. anomaly fields) will be released after the CAR is complete (March 2019)</a:t>
            </a:r>
          </a:p>
        </p:txBody>
      </p:sp>
    </p:spTree>
    <p:extLst>
      <p:ext uri="{BB962C8B-B14F-4D97-AF65-F5344CB8AC3E}">
        <p14:creationId xmlns:p14="http://schemas.microsoft.com/office/powerpoint/2010/main" val="181608999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Data production schedule</a:t>
            </a:r>
          </a:p>
        </p:txBody>
      </p:sp>
      <p:sp>
        <p:nvSpPr>
          <p:cNvPr id="3" name="Content Placeholder 2"/>
          <p:cNvSpPr>
            <a:spLocks noGrp="1"/>
          </p:cNvSpPr>
          <p:nvPr>
            <p:ph idx="1"/>
          </p:nvPr>
        </p:nvSpPr>
        <p:spPr/>
        <p:txBody>
          <a:bodyPr/>
          <a:lstStyle/>
          <a:p>
            <a:r>
              <a:rPr lang="en-GB" dirty="0"/>
              <a:t>Subject to successful proposal, v3 products would be available to trailblazers from Q1 of year 3, so these CMUG WPs should plan to use v2.1 products:</a:t>
            </a:r>
          </a:p>
          <a:p>
            <a:pPr lvl="1"/>
            <a:r>
              <a:rPr lang="en-GB" dirty="0"/>
              <a:t>WP3.8: Evaluation of the impact on skill of Hires-SIR on seasonal prediction (using SST to nudge and to evaluate reforecasts)</a:t>
            </a:r>
          </a:p>
          <a:p>
            <a:pPr lvl="2"/>
            <a:r>
              <a:rPr lang="en-GB" dirty="0"/>
              <a:t>here our PMW prototype products may be of particular interest</a:t>
            </a:r>
          </a:p>
          <a:p>
            <a:pPr lvl="1"/>
            <a:r>
              <a:rPr lang="en-GB" dirty="0"/>
              <a:t>WP3.9: Biophysical feedbacks in the global ocean (using SST to evaluate assimilation with and without OC)</a:t>
            </a:r>
          </a:p>
          <a:p>
            <a:pPr lvl="1"/>
            <a:r>
              <a:rPr lang="en-GB" dirty="0"/>
              <a:t>WP4.7: Skill assessment of the DCPP decadal predictions (evaluating decadal </a:t>
            </a:r>
            <a:r>
              <a:rPr lang="en-GB"/>
              <a:t>reforecasts)</a:t>
            </a:r>
            <a:endParaRPr lang="en-GB" dirty="0"/>
          </a:p>
          <a:p>
            <a:r>
              <a:rPr lang="en-GB" dirty="0"/>
              <a:t>Phase 1 and (some) Phase 2 data are available under C3S, but not yet via the Climate Data Store:</a:t>
            </a:r>
          </a:p>
          <a:p>
            <a:pPr lvl="1"/>
            <a:r>
              <a:rPr lang="en-GB" dirty="0"/>
              <a:t>ATSR L3U v1.1, 1991-2010 - brokered, not available in CDS</a:t>
            </a:r>
          </a:p>
          <a:p>
            <a:pPr lvl="1"/>
            <a:r>
              <a:rPr lang="en-GB" dirty="0"/>
              <a:t>AVHRR L2P v1, 1991-2010 - brokered, not available in CDS</a:t>
            </a:r>
          </a:p>
          <a:p>
            <a:pPr indent="0">
              <a:buNone/>
            </a:pPr>
            <a:endParaRPr lang="en-GB" dirty="0"/>
          </a:p>
        </p:txBody>
      </p:sp>
    </p:spTree>
    <p:extLst>
      <p:ext uri="{BB962C8B-B14F-4D97-AF65-F5344CB8AC3E}">
        <p14:creationId xmlns:p14="http://schemas.microsoft.com/office/powerpoint/2010/main" val="329578147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Data production schedule</a:t>
            </a:r>
          </a:p>
        </p:txBody>
      </p:sp>
      <p:sp>
        <p:nvSpPr>
          <p:cNvPr id="3" name="Content Placeholder 2"/>
          <p:cNvSpPr>
            <a:spLocks noGrp="1"/>
          </p:cNvSpPr>
          <p:nvPr>
            <p:ph idx="1"/>
          </p:nvPr>
        </p:nvSpPr>
        <p:spPr/>
        <p:txBody>
          <a:bodyPr/>
          <a:lstStyle/>
          <a:p>
            <a:r>
              <a:rPr lang="en-GB" dirty="0"/>
              <a:t>Phase 1 and (some) Phase 2 data are available under C3S, but not yet via the Climate Data Store:</a:t>
            </a:r>
          </a:p>
          <a:p>
            <a:pPr lvl="1"/>
            <a:r>
              <a:rPr lang="en-GB" dirty="0"/>
              <a:t>Analysis L4 v1.1, 1991-2010 - brokered, available here:</a:t>
            </a:r>
          </a:p>
          <a:p>
            <a:pPr marL="457200" lvl="1" indent="0">
              <a:buNone/>
            </a:pPr>
            <a:r>
              <a:rPr lang="en-GB" u="sng" dirty="0">
                <a:hlinkClick r:id="rId2"/>
              </a:rPr>
              <a:t>https://cds.climate.copernicus.eu/cdsapp#!/dataset/satellite-sst-esa-cci</a:t>
            </a:r>
            <a:endParaRPr lang="en-GB" u="sng" dirty="0"/>
          </a:p>
          <a:p>
            <a:pPr lvl="1"/>
            <a:r>
              <a:rPr lang="en-GB" dirty="0"/>
              <a:t>ATSR L2P+L3U v2, 1991-2012 - brokered, not available in CDS</a:t>
            </a:r>
          </a:p>
          <a:p>
            <a:pPr lvl="1"/>
            <a:r>
              <a:rPr lang="en-GB" dirty="0"/>
              <a:t>AVHRR (1995 / NOAA-14 onwards) L2P+L3U v2, 1995-2016/7 - brokered, not available in CDS</a:t>
            </a:r>
          </a:p>
          <a:p>
            <a:pPr lvl="1"/>
            <a:r>
              <a:rPr lang="en-GB" dirty="0"/>
              <a:t>Analysis (1995 onwards) L4 v2 is due by end of October, 1995-2016/7</a:t>
            </a:r>
          </a:p>
          <a:p>
            <a:pPr lvl="1"/>
            <a:r>
              <a:rPr lang="en-GB" dirty="0"/>
              <a:t>ATSR and AVHRR L3C v2 will be available soon, 1995-2016/7</a:t>
            </a:r>
          </a:p>
          <a:p>
            <a:pPr lvl="1"/>
            <a:r>
              <a:rPr lang="en-GB" dirty="0"/>
              <a:t>Early data AVHRR and Analysis v2 up to 1995 is due next year (after the CAR is complete), 1981-1994</a:t>
            </a:r>
          </a:p>
          <a:p>
            <a:pPr lvl="1"/>
            <a:r>
              <a:rPr lang="en-GB" dirty="0"/>
              <a:t>Ongoing processing will also be available from C3S</a:t>
            </a:r>
          </a:p>
        </p:txBody>
      </p:sp>
    </p:spTree>
    <p:extLst>
      <p:ext uri="{BB962C8B-B14F-4D97-AF65-F5344CB8AC3E}">
        <p14:creationId xmlns:p14="http://schemas.microsoft.com/office/powerpoint/2010/main" val="39152821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74700" y="158413"/>
            <a:ext cx="6956425" cy="430887"/>
          </a:xfrm>
        </p:spPr>
        <p:txBody>
          <a:bodyPr/>
          <a:lstStyle/>
          <a:p>
            <a:r>
              <a:rPr lang="en-GB" dirty="0"/>
              <a:t>Other feedback from CMUG session</a:t>
            </a:r>
          </a:p>
        </p:txBody>
      </p:sp>
      <p:sp>
        <p:nvSpPr>
          <p:cNvPr id="3" name="Content Placeholder 2"/>
          <p:cNvSpPr>
            <a:spLocks noGrp="1"/>
          </p:cNvSpPr>
          <p:nvPr>
            <p:ph idx="1"/>
          </p:nvPr>
        </p:nvSpPr>
        <p:spPr/>
        <p:txBody>
          <a:bodyPr/>
          <a:lstStyle/>
          <a:p>
            <a:r>
              <a:rPr lang="en-GB" dirty="0"/>
              <a:t>The following CMUG work packages also plan to use SST CCI products:</a:t>
            </a:r>
          </a:p>
          <a:p>
            <a:pPr lvl="1"/>
            <a:r>
              <a:rPr lang="en-GB" dirty="0"/>
              <a:t>WP4.3: “Evaluation of model results considering abstraction level of </a:t>
            </a:r>
            <a:r>
              <a:rPr lang="en-GB" dirty="0" err="1"/>
              <a:t>obs</a:t>
            </a:r>
            <a:r>
              <a:rPr lang="en-GB" dirty="0"/>
              <a:t>”. Considerations here include:</a:t>
            </a:r>
          </a:p>
          <a:p>
            <a:pPr lvl="2"/>
            <a:r>
              <a:rPr lang="en-GB" dirty="0"/>
              <a:t>Use of L4, L3C, or L3U (decreasing levels of processing – consider here also the L4 single uncertainty issue)</a:t>
            </a:r>
          </a:p>
          <a:p>
            <a:pPr lvl="2"/>
            <a:r>
              <a:rPr lang="en-GB" dirty="0"/>
              <a:t>Use of </a:t>
            </a:r>
            <a:r>
              <a:rPr lang="en-GB" dirty="0" err="1"/>
              <a:t>SSTskin</a:t>
            </a:r>
            <a:r>
              <a:rPr lang="en-GB" dirty="0"/>
              <a:t> or SST0.2m (latter involves modelling)</a:t>
            </a:r>
          </a:p>
          <a:p>
            <a:pPr lvl="2"/>
            <a:r>
              <a:rPr lang="en-GB" dirty="0"/>
              <a:t>Use </a:t>
            </a:r>
            <a:r>
              <a:rPr lang="en-GB"/>
              <a:t>of BTs </a:t>
            </a:r>
            <a:r>
              <a:rPr lang="en-GB" dirty="0"/>
              <a:t>would not improve evaluation of modelled SST</a:t>
            </a:r>
          </a:p>
          <a:p>
            <a:pPr lvl="1"/>
            <a:r>
              <a:rPr lang="en-GB" dirty="0"/>
              <a:t>WP4.5: “Evaluation of model results considering internal variability”</a:t>
            </a:r>
          </a:p>
          <a:p>
            <a:pPr lvl="2"/>
            <a:r>
              <a:rPr lang="en-GB" dirty="0"/>
              <a:t>Assessments of internal variability are data set dependent and detailed knowledge of the data set construction required to understand where they come from e.g. see daily variability assessment in</a:t>
            </a:r>
          </a:p>
          <a:p>
            <a:pPr marL="457200" lvl="1" indent="0">
              <a:buNone/>
            </a:pPr>
            <a:r>
              <a:rPr lang="en-GB" dirty="0">
                <a:hlinkClick r:id="rId2"/>
              </a:rPr>
              <a:t>http://www.esa-sst-cci.org/sites/default/files/Documents/public/SST_CCI-CAR-UKMO-001-Issue_1-signed-accepted.pdf</a:t>
            </a:r>
            <a:r>
              <a:rPr lang="en-GB" dirty="0"/>
              <a:t>) </a:t>
            </a:r>
          </a:p>
          <a:p>
            <a:pPr lvl="1"/>
            <a:endParaRPr lang="en-GB" dirty="0"/>
          </a:p>
        </p:txBody>
      </p:sp>
    </p:spTree>
    <p:extLst>
      <p:ext uri="{BB962C8B-B14F-4D97-AF65-F5344CB8AC3E}">
        <p14:creationId xmlns:p14="http://schemas.microsoft.com/office/powerpoint/2010/main" val="311034796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74700" y="158413"/>
            <a:ext cx="6956425" cy="430887"/>
          </a:xfrm>
        </p:spPr>
        <p:txBody>
          <a:bodyPr/>
          <a:lstStyle/>
          <a:p>
            <a:r>
              <a:rPr lang="en-GB" dirty="0"/>
              <a:t>Other feedback from CMUG session</a:t>
            </a:r>
          </a:p>
        </p:txBody>
      </p:sp>
      <p:sp>
        <p:nvSpPr>
          <p:cNvPr id="3" name="Content Placeholder 2"/>
          <p:cNvSpPr>
            <a:spLocks noGrp="1"/>
          </p:cNvSpPr>
          <p:nvPr>
            <p:ph idx="1"/>
          </p:nvPr>
        </p:nvSpPr>
        <p:spPr/>
        <p:txBody>
          <a:bodyPr/>
          <a:lstStyle/>
          <a:p>
            <a:pPr indent="0">
              <a:buNone/>
            </a:pPr>
            <a:r>
              <a:rPr lang="en-GB" dirty="0"/>
              <a:t> </a:t>
            </a:r>
          </a:p>
          <a:p>
            <a:pPr lvl="1"/>
            <a:r>
              <a:rPr lang="en-GB" dirty="0"/>
              <a:t>WP4.6: Evaluation of model results considering a combination of sources of uncertainty</a:t>
            </a:r>
          </a:p>
          <a:p>
            <a:pPr lvl="2"/>
            <a:r>
              <a:rPr lang="en-GB" dirty="0"/>
              <a:t>The tasks that contribute to this are likely to yield results that are highly dependent on the way uncertainties have been communicated in products</a:t>
            </a:r>
          </a:p>
          <a:p>
            <a:pPr lvl="2"/>
            <a:r>
              <a:rPr lang="en-GB" dirty="0"/>
              <a:t>A framework will be difficult to implement in practice without consistency between data sets in uncertainty estimate provision</a:t>
            </a:r>
          </a:p>
          <a:p>
            <a:pPr lvl="2"/>
            <a:endParaRPr lang="en-GB" dirty="0"/>
          </a:p>
          <a:p>
            <a:pPr lvl="1"/>
            <a:endParaRPr lang="en-GB" dirty="0"/>
          </a:p>
          <a:p>
            <a:pPr lvl="1"/>
            <a:endParaRPr lang="en-GB" dirty="0"/>
          </a:p>
        </p:txBody>
      </p:sp>
    </p:spTree>
    <p:extLst>
      <p:ext uri="{BB962C8B-B14F-4D97-AF65-F5344CB8AC3E}">
        <p14:creationId xmlns:p14="http://schemas.microsoft.com/office/powerpoint/2010/main" val="36702407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Needs for ECMWF reanalysis data</a:t>
            </a:r>
          </a:p>
        </p:txBody>
      </p:sp>
      <p:sp>
        <p:nvSpPr>
          <p:cNvPr id="3" name="Content Placeholder 2"/>
          <p:cNvSpPr>
            <a:spLocks noGrp="1"/>
          </p:cNvSpPr>
          <p:nvPr>
            <p:ph idx="1"/>
          </p:nvPr>
        </p:nvSpPr>
        <p:spPr/>
        <p:txBody>
          <a:bodyPr/>
          <a:lstStyle/>
          <a:p>
            <a:endParaRPr lang="en-GB" dirty="0"/>
          </a:p>
          <a:p>
            <a:endParaRPr lang="en-GB" dirty="0"/>
          </a:p>
        </p:txBody>
      </p:sp>
      <p:sp>
        <p:nvSpPr>
          <p:cNvPr id="4" name="TextBox 3"/>
          <p:cNvSpPr txBox="1"/>
          <p:nvPr/>
        </p:nvSpPr>
        <p:spPr>
          <a:xfrm>
            <a:off x="424545" y="1061356"/>
            <a:ext cx="8262255" cy="3024546"/>
          </a:xfrm>
          <a:prstGeom prst="rect">
            <a:avLst/>
          </a:prstGeom>
          <a:noFill/>
        </p:spPr>
        <p:txBody>
          <a:bodyPr wrap="square" rtlCol="0">
            <a:spAutoFit/>
          </a:bodyPr>
          <a:lstStyle/>
          <a:p>
            <a:pPr marL="285750" indent="-285750">
              <a:lnSpc>
                <a:spcPct val="119000"/>
              </a:lnSpc>
              <a:buFont typeface="Arial" panose="020B0604020202020204" pitchFamily="34" charset="0"/>
              <a:buChar char="•"/>
            </a:pPr>
            <a:r>
              <a:rPr lang="en-GB" sz="1800" dirty="0">
                <a:solidFill>
                  <a:schemeClr val="bg2"/>
                </a:solidFill>
              </a:rPr>
              <a:t>For CCI we need the ERA-5 re-analysis (best estimate or ensemble mean) and have initiated steps collaboratively with NCEO and C3S projects to have that available at CEMS. </a:t>
            </a:r>
          </a:p>
          <a:p>
            <a:pPr marL="285750" indent="-285750">
              <a:lnSpc>
                <a:spcPct val="119000"/>
              </a:lnSpc>
              <a:buFont typeface="Arial" panose="020B0604020202020204" pitchFamily="34" charset="0"/>
              <a:buChar char="•"/>
            </a:pPr>
            <a:r>
              <a:rPr lang="en-GB" sz="1800" dirty="0">
                <a:solidFill>
                  <a:schemeClr val="bg2"/>
                </a:solidFill>
              </a:rPr>
              <a:t>The fields required are atmospheric variables to support forward modelling and surface forcing variables to drive our skin-depth adjustments. </a:t>
            </a:r>
          </a:p>
          <a:p>
            <a:pPr marL="285750" indent="-285750">
              <a:lnSpc>
                <a:spcPct val="119000"/>
              </a:lnSpc>
              <a:buFont typeface="Arial" panose="020B0604020202020204" pitchFamily="34" charset="0"/>
              <a:buChar char="•"/>
            </a:pPr>
            <a:r>
              <a:rPr lang="en-GB" sz="1800" dirty="0">
                <a:solidFill>
                  <a:schemeClr val="bg2"/>
                </a:solidFill>
              </a:rPr>
              <a:t>The ensemble could give us error covariance information, which is of interest but not currently planned as a processing approach for practical reasons. </a:t>
            </a:r>
          </a:p>
        </p:txBody>
      </p:sp>
    </p:spTree>
    <p:extLst>
      <p:ext uri="{BB962C8B-B14F-4D97-AF65-F5344CB8AC3E}">
        <p14:creationId xmlns:p14="http://schemas.microsoft.com/office/powerpoint/2010/main" val="186503805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Other considerations</a:t>
            </a:r>
          </a:p>
        </p:txBody>
      </p:sp>
      <p:sp>
        <p:nvSpPr>
          <p:cNvPr id="3" name="Content Placeholder 2"/>
          <p:cNvSpPr>
            <a:spLocks noGrp="1"/>
          </p:cNvSpPr>
          <p:nvPr>
            <p:ph idx="1"/>
          </p:nvPr>
        </p:nvSpPr>
        <p:spPr/>
        <p:txBody>
          <a:bodyPr/>
          <a:lstStyle/>
          <a:p>
            <a:pPr indent="0">
              <a:buNone/>
            </a:pPr>
            <a:endParaRPr lang="en-GB" dirty="0"/>
          </a:p>
          <a:p>
            <a:pPr indent="0">
              <a:buNone/>
            </a:pPr>
            <a:r>
              <a:rPr lang="en-GB" dirty="0"/>
              <a:t>Complementarity of CRG and CMUG work</a:t>
            </a:r>
          </a:p>
          <a:p>
            <a:r>
              <a:rPr lang="en-GB" dirty="0"/>
              <a:t>How will you know if your CRG work is complementary with CMUG research?</a:t>
            </a:r>
          </a:p>
          <a:p>
            <a:pPr lvl="1"/>
            <a:r>
              <a:rPr lang="en-GB" dirty="0"/>
              <a:t>By attending integration and colocation meetings, discussing plans with colleagues and reading the </a:t>
            </a:r>
            <a:r>
              <a:rPr lang="en-GB" dirty="0" err="1"/>
              <a:t>workplan</a:t>
            </a:r>
            <a:endParaRPr lang="en-GB" dirty="0"/>
          </a:p>
          <a:p>
            <a:pPr lvl="2"/>
            <a:r>
              <a:rPr lang="en-GB" dirty="0"/>
              <a:t>No duplication detected so far – just complementarity</a:t>
            </a:r>
          </a:p>
          <a:p>
            <a:pPr lvl="1"/>
            <a:r>
              <a:rPr lang="en-GB" dirty="0"/>
              <a:t>By taking part in the climate science working group</a:t>
            </a:r>
          </a:p>
          <a:p>
            <a:endParaRPr lang="en-GB" dirty="0"/>
          </a:p>
          <a:p>
            <a:pPr indent="0">
              <a:buNone/>
            </a:pPr>
            <a:r>
              <a:rPr lang="en-GB" dirty="0"/>
              <a:t>Meeting attendance over the next 12 months</a:t>
            </a:r>
          </a:p>
          <a:p>
            <a:r>
              <a:rPr lang="en-GB" dirty="0"/>
              <a:t>We will attend the next Colocation meeting</a:t>
            </a:r>
          </a:p>
          <a:p>
            <a:r>
              <a:rPr lang="en-GB" dirty="0"/>
              <a:t>Chris Merchant will attend the Living Planet Symposium</a:t>
            </a:r>
          </a:p>
          <a:p>
            <a:r>
              <a:rPr lang="en-GB" dirty="0"/>
              <a:t>We will attend the annual Group for High Resolution SST science team meeting</a:t>
            </a:r>
          </a:p>
          <a:p>
            <a:endParaRPr lang="en-GB" dirty="0"/>
          </a:p>
          <a:p>
            <a:endParaRPr lang="en-GB" dirty="0"/>
          </a:p>
        </p:txBody>
      </p:sp>
    </p:spTree>
    <p:extLst>
      <p:ext uri="{BB962C8B-B14F-4D97-AF65-F5344CB8AC3E}">
        <p14:creationId xmlns:p14="http://schemas.microsoft.com/office/powerpoint/2010/main" val="277646148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Consistency of User Requirements</a:t>
            </a:r>
          </a:p>
        </p:txBody>
      </p:sp>
      <p:sp>
        <p:nvSpPr>
          <p:cNvPr id="3" name="Content Placeholder 2"/>
          <p:cNvSpPr>
            <a:spLocks noGrp="1"/>
          </p:cNvSpPr>
          <p:nvPr>
            <p:ph idx="1"/>
          </p:nvPr>
        </p:nvSpPr>
        <p:spPr/>
        <p:txBody>
          <a:bodyPr/>
          <a:lstStyle/>
          <a:p>
            <a:r>
              <a:rPr lang="en-GB" dirty="0"/>
              <a:t>The Phase II SST CCI URD (</a:t>
            </a:r>
            <a:r>
              <a:rPr lang="en-GB" dirty="0">
                <a:hlinkClick r:id="rId2"/>
              </a:rPr>
              <a:t>http://www.esa-sst-cci.org/PUG/pdf/SST_CCI-URD-UKMO-201-Issue_2.1-signed.pdf</a:t>
            </a:r>
            <a:r>
              <a:rPr lang="en-GB" dirty="0"/>
              <a:t>) </a:t>
            </a:r>
            <a:r>
              <a:rPr lang="en-US" dirty="0"/>
              <a:t>presents requirements from climate research users, which were gathered via six methods: </a:t>
            </a:r>
          </a:p>
          <a:p>
            <a:pPr indent="0">
              <a:buNone/>
            </a:pPr>
            <a:r>
              <a:rPr lang="en-US" dirty="0"/>
              <a:t>1) a literature review of relevant documents from bodies such as the Global Climate Observing System (GCOS);</a:t>
            </a:r>
          </a:p>
          <a:p>
            <a:pPr indent="0">
              <a:buNone/>
            </a:pPr>
            <a:r>
              <a:rPr lang="en-US" dirty="0"/>
              <a:t>2) review of 'lessons learned' information provided by other projects;</a:t>
            </a:r>
          </a:p>
          <a:p>
            <a:pPr indent="0">
              <a:buNone/>
            </a:pPr>
            <a:r>
              <a:rPr lang="en-US" dirty="0"/>
              <a:t>3) questionnaires, which asked about future needs for SST data, five years from now;</a:t>
            </a:r>
          </a:p>
          <a:p>
            <a:pPr indent="0">
              <a:buNone/>
            </a:pPr>
            <a:r>
              <a:rPr lang="en-GB" dirty="0"/>
              <a:t>4) discussion sessions;</a:t>
            </a:r>
          </a:p>
          <a:p>
            <a:pPr indent="0">
              <a:buNone/>
            </a:pPr>
            <a:r>
              <a:rPr lang="en-US" dirty="0"/>
              <a:t>5) review of user requirements found in the ESA SST CCI Climate Assessment Report (CAR) from Phase 1, the CMUG requirements documents, and the </a:t>
            </a:r>
            <a:r>
              <a:rPr lang="en-US" dirty="0" err="1"/>
              <a:t>MyOcean</a:t>
            </a:r>
            <a:r>
              <a:rPr lang="en-US" dirty="0"/>
              <a:t> Weather, Seasonal Forecasting and Climate User Requirements Document; and</a:t>
            </a:r>
          </a:p>
          <a:p>
            <a:pPr indent="0">
              <a:buNone/>
            </a:pPr>
            <a:r>
              <a:rPr lang="en-US" dirty="0"/>
              <a:t>6) a user workshop on uncertainties.</a:t>
            </a:r>
          </a:p>
          <a:p>
            <a:endParaRPr lang="en-GB" dirty="0"/>
          </a:p>
        </p:txBody>
      </p:sp>
    </p:spTree>
    <p:extLst>
      <p:ext uri="{BB962C8B-B14F-4D97-AF65-F5344CB8AC3E}">
        <p14:creationId xmlns:p14="http://schemas.microsoft.com/office/powerpoint/2010/main" val="27913872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Traceability of requirements</a:t>
            </a:r>
          </a:p>
        </p:txBody>
      </p:sp>
      <p:sp>
        <p:nvSpPr>
          <p:cNvPr id="3" name="Content Placeholder 2"/>
          <p:cNvSpPr>
            <a:spLocks noGrp="1"/>
          </p:cNvSpPr>
          <p:nvPr>
            <p:ph idx="1"/>
          </p:nvPr>
        </p:nvSpPr>
        <p:spPr/>
        <p:txBody>
          <a:bodyPr/>
          <a:lstStyle/>
          <a:p>
            <a:r>
              <a:rPr lang="en-US" dirty="0"/>
              <a:t>Throughout, requirements are each given a unique identifier. </a:t>
            </a:r>
          </a:p>
          <a:p>
            <a:r>
              <a:rPr lang="en-US" dirty="0"/>
              <a:t>The format of the identifier is SST_CCI-UR-SSS-n, where </a:t>
            </a:r>
          </a:p>
          <a:p>
            <a:pPr lvl="1"/>
            <a:r>
              <a:rPr lang="en-US" dirty="0"/>
              <a:t>UR stands for User Requirement, </a:t>
            </a:r>
          </a:p>
          <a:p>
            <a:pPr lvl="1"/>
            <a:r>
              <a:rPr lang="en-US" dirty="0"/>
              <a:t>SSS is the method of gathering</a:t>
            </a:r>
          </a:p>
          <a:p>
            <a:pPr lvl="2"/>
            <a:r>
              <a:rPr lang="en-US" dirty="0"/>
              <a:t>REF: through analysis of reference documents; </a:t>
            </a:r>
          </a:p>
          <a:p>
            <a:pPr lvl="2"/>
            <a:r>
              <a:rPr lang="en-US" dirty="0"/>
              <a:t>QUF: from results of the first questionnaire; </a:t>
            </a:r>
          </a:p>
          <a:p>
            <a:pPr lvl="2"/>
            <a:r>
              <a:rPr lang="en-US" dirty="0"/>
              <a:t>CAR: from the Climate Assessment Report of the Phase I products; </a:t>
            </a:r>
          </a:p>
          <a:p>
            <a:pPr lvl="2"/>
            <a:r>
              <a:rPr lang="en-US" dirty="0"/>
              <a:t>LLP: from lessons learned from other projects; </a:t>
            </a:r>
          </a:p>
          <a:p>
            <a:pPr lvl="2"/>
            <a:r>
              <a:rPr lang="en-US" dirty="0"/>
              <a:t>MYO: from the </a:t>
            </a:r>
            <a:r>
              <a:rPr lang="en-US" dirty="0" err="1"/>
              <a:t>MyOcean</a:t>
            </a:r>
            <a:r>
              <a:rPr lang="en-US" dirty="0"/>
              <a:t> User Requirements Document; </a:t>
            </a:r>
          </a:p>
          <a:p>
            <a:pPr lvl="2"/>
            <a:r>
              <a:rPr lang="en-US" dirty="0"/>
              <a:t>UWU: through discussion at the User Workshop on Uncertainties; and </a:t>
            </a:r>
          </a:p>
          <a:p>
            <a:pPr lvl="2"/>
            <a:r>
              <a:rPr lang="en-US" dirty="0"/>
              <a:t>QUS: from results of the second questionnaire, and </a:t>
            </a:r>
          </a:p>
          <a:p>
            <a:pPr lvl="1"/>
            <a:r>
              <a:rPr lang="en-US" dirty="0"/>
              <a:t>n is the user requirement number. </a:t>
            </a:r>
            <a:endParaRPr lang="en-GB" dirty="0"/>
          </a:p>
        </p:txBody>
      </p:sp>
    </p:spTree>
    <p:extLst>
      <p:ext uri="{BB962C8B-B14F-4D97-AF65-F5344CB8AC3E}">
        <p14:creationId xmlns:p14="http://schemas.microsoft.com/office/powerpoint/2010/main" val="78787457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74700" y="158413"/>
            <a:ext cx="6956425" cy="430887"/>
          </a:xfrm>
        </p:spPr>
        <p:txBody>
          <a:bodyPr/>
          <a:lstStyle/>
          <a:p>
            <a:r>
              <a:rPr lang="en-GB" dirty="0"/>
              <a:t>Product specifications</a:t>
            </a:r>
          </a:p>
        </p:txBody>
      </p:sp>
      <p:sp>
        <p:nvSpPr>
          <p:cNvPr id="3" name="Content Placeholder 2"/>
          <p:cNvSpPr>
            <a:spLocks noGrp="1"/>
          </p:cNvSpPr>
          <p:nvPr>
            <p:ph idx="1"/>
          </p:nvPr>
        </p:nvSpPr>
        <p:spPr/>
        <p:txBody>
          <a:bodyPr/>
          <a:lstStyle/>
          <a:p>
            <a:r>
              <a:rPr lang="en-US" dirty="0"/>
              <a:t>The SST CCI Phase II PSD (</a:t>
            </a:r>
            <a:r>
              <a:rPr lang="en-US" dirty="0">
                <a:hlinkClick r:id="rId2"/>
              </a:rPr>
              <a:t>http://www.esa-sst-cci.org/PUG/pdf/SST_CCI-PSD-UKMO-201-Issue-2-signed.pdf</a:t>
            </a:r>
            <a:r>
              <a:rPr lang="en-US" dirty="0"/>
              <a:t>) provides descriptions and specifications of version 2.1 products that will be produced during the Bridging Phase.</a:t>
            </a:r>
          </a:p>
          <a:p>
            <a:r>
              <a:rPr lang="en-US" dirty="0"/>
              <a:t>The specifications were originally developed from user requirements defined in the SST CCI User Requirements Documents and have subsequently been revised following experience gained within the project and from trail blazer and other users making use of the data.</a:t>
            </a:r>
          </a:p>
        </p:txBody>
      </p:sp>
    </p:spTree>
    <p:extLst>
      <p:ext uri="{BB962C8B-B14F-4D97-AF65-F5344CB8AC3E}">
        <p14:creationId xmlns:p14="http://schemas.microsoft.com/office/powerpoint/2010/main" val="362602238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74700" y="158413"/>
            <a:ext cx="6956425" cy="430887"/>
          </a:xfrm>
        </p:spPr>
        <p:txBody>
          <a:bodyPr/>
          <a:lstStyle/>
          <a:p>
            <a:r>
              <a:rPr lang="en-GB" dirty="0"/>
              <a:t>Use of products by CRG</a:t>
            </a:r>
          </a:p>
        </p:txBody>
      </p:sp>
      <p:sp>
        <p:nvSpPr>
          <p:cNvPr id="3" name="Content Placeholder 2"/>
          <p:cNvSpPr>
            <a:spLocks noGrp="1"/>
          </p:cNvSpPr>
          <p:nvPr>
            <p:ph idx="1"/>
          </p:nvPr>
        </p:nvSpPr>
        <p:spPr/>
        <p:txBody>
          <a:bodyPr/>
          <a:lstStyle/>
          <a:p>
            <a:r>
              <a:rPr lang="en-US" dirty="0"/>
              <a:t>In Phase II, the CRG are using the data in the following ways:</a:t>
            </a:r>
          </a:p>
          <a:p>
            <a:pPr lvl="1"/>
            <a:r>
              <a:rPr lang="en-US" dirty="0"/>
              <a:t>Analysis of trends and variability in comparison to other climate SST data sets. This has been packaged up into an automated protocol to apply to new product versions.</a:t>
            </a:r>
          </a:p>
          <a:p>
            <a:pPr lvl="2"/>
            <a:r>
              <a:rPr lang="en-US" dirty="0"/>
              <a:t>This also includes a simple autocorrelation metric which may be useful to CMUG </a:t>
            </a:r>
            <a:r>
              <a:rPr lang="en-GB" dirty="0"/>
              <a:t>WP4.1: “Evaluation of modelled system memory” when considering differences which might arise when using different data sets to assess system memory</a:t>
            </a:r>
            <a:r>
              <a:rPr lang="en-US" dirty="0"/>
              <a:t>.</a:t>
            </a:r>
          </a:p>
        </p:txBody>
      </p:sp>
    </p:spTree>
    <p:extLst>
      <p:ext uri="{BB962C8B-B14F-4D97-AF65-F5344CB8AC3E}">
        <p14:creationId xmlns:p14="http://schemas.microsoft.com/office/powerpoint/2010/main" val="24424032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74700" y="158413"/>
            <a:ext cx="6956425" cy="430887"/>
          </a:xfrm>
        </p:spPr>
        <p:txBody>
          <a:bodyPr/>
          <a:lstStyle/>
          <a:p>
            <a:r>
              <a:rPr lang="en-GB" dirty="0"/>
              <a:t>Use of products by CRG</a:t>
            </a:r>
          </a:p>
        </p:txBody>
      </p:sp>
      <p:sp>
        <p:nvSpPr>
          <p:cNvPr id="3" name="Content Placeholder 2"/>
          <p:cNvSpPr>
            <a:spLocks noGrp="1"/>
          </p:cNvSpPr>
          <p:nvPr>
            <p:ph idx="1"/>
          </p:nvPr>
        </p:nvSpPr>
        <p:spPr/>
        <p:txBody>
          <a:bodyPr/>
          <a:lstStyle/>
          <a:p>
            <a:r>
              <a:rPr lang="en-US" dirty="0"/>
              <a:t>In Phase II, the CRG are using the data in the following ways:</a:t>
            </a:r>
          </a:p>
          <a:p>
            <a:pPr lvl="1"/>
            <a:r>
              <a:rPr lang="en-US" dirty="0"/>
              <a:t>Dedicated modelling experiments (both low – N96/</a:t>
            </a:r>
            <a:r>
              <a:rPr lang="en-GB" dirty="0"/>
              <a:t>1.25 x 1.875 degree</a:t>
            </a:r>
            <a:r>
              <a:rPr lang="en-US" dirty="0"/>
              <a:t> - and high – N512/25km - resolution) are currently being </a:t>
            </a:r>
            <a:r>
              <a:rPr lang="en-US" dirty="0" err="1"/>
              <a:t>analysed</a:t>
            </a:r>
            <a:r>
              <a:rPr lang="en-US" dirty="0"/>
              <a:t>. These simulations are comparable to those run under </a:t>
            </a:r>
            <a:r>
              <a:rPr lang="en-US" dirty="0" err="1"/>
              <a:t>HighResMIP</a:t>
            </a:r>
            <a:r>
              <a:rPr lang="en-US" dirty="0"/>
              <a:t> forced by other SST data sets and will be used to assess the impact of the SST CCI analysis in providing lower boundary forcing. This will explore:</a:t>
            </a:r>
          </a:p>
          <a:p>
            <a:pPr lvl="2"/>
            <a:r>
              <a:rPr lang="en-US" dirty="0"/>
              <a:t>the impact of any large-scale differences in the SST CCI products </a:t>
            </a:r>
            <a:r>
              <a:rPr lang="en-US" dirty="0" err="1"/>
              <a:t>cf</a:t>
            </a:r>
            <a:r>
              <a:rPr lang="en-US" dirty="0"/>
              <a:t> other SST data sets (e.g. relative biases or differences arising from sea ice data included); and</a:t>
            </a:r>
          </a:p>
          <a:p>
            <a:pPr lvl="2"/>
            <a:r>
              <a:rPr lang="en-US" dirty="0"/>
              <a:t>areas of the simulation that are likely to respond to the higher resolution information provided by the SST CCI analysis, e.g. precipitation and wind stress.</a:t>
            </a:r>
          </a:p>
          <a:p>
            <a:endParaRPr lang="en-GB" dirty="0"/>
          </a:p>
        </p:txBody>
      </p:sp>
    </p:spTree>
    <p:extLst>
      <p:ext uri="{BB962C8B-B14F-4D97-AF65-F5344CB8AC3E}">
        <p14:creationId xmlns:p14="http://schemas.microsoft.com/office/powerpoint/2010/main" val="110652120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SST CCI uncertainty estimation</a:t>
            </a:r>
          </a:p>
        </p:txBody>
      </p:sp>
      <p:sp>
        <p:nvSpPr>
          <p:cNvPr id="3" name="Content Placeholder 2"/>
          <p:cNvSpPr>
            <a:spLocks noGrp="1"/>
          </p:cNvSpPr>
          <p:nvPr>
            <p:ph idx="1"/>
          </p:nvPr>
        </p:nvSpPr>
        <p:spPr/>
        <p:txBody>
          <a:bodyPr/>
          <a:lstStyle/>
          <a:p>
            <a:r>
              <a:rPr lang="en-US" dirty="0"/>
              <a:t>L2P and L3U files contain uncertainties broken down into components from errors that correlate on different spatial and temporal scales:</a:t>
            </a:r>
          </a:p>
          <a:p>
            <a:pPr lvl="1"/>
            <a:r>
              <a:rPr lang="en-US" dirty="0"/>
              <a:t>uncertainty from effects that are not correlated from location to location (such as random noise in the satellite sensors).</a:t>
            </a:r>
          </a:p>
          <a:p>
            <a:pPr lvl="1"/>
            <a:r>
              <a:rPr lang="en-US" dirty="0"/>
              <a:t>uncertainty from effects that are assumed (provisionally) to be correlated over distances of 100 km and 1 day (related to atmospheric conditions).</a:t>
            </a:r>
          </a:p>
          <a:p>
            <a:pPr lvl="1"/>
            <a:r>
              <a:rPr lang="en-US" dirty="0"/>
              <a:t>uncertainty from effects that can be assumed to be correlated everywhere and over long time scales (such as over all calibration of the satellite sensor).</a:t>
            </a:r>
          </a:p>
          <a:p>
            <a:pPr lvl="1"/>
            <a:r>
              <a:rPr lang="en-US" dirty="0"/>
              <a:t>an adjustment uncertainty is provided which is applicable if using SSTs that have been adjusted to a standard time (10.30/22.30 h) and depth (20 cm); </a:t>
            </a:r>
          </a:p>
          <a:p>
            <a:pPr lvl="2"/>
            <a:r>
              <a:rPr lang="en-US" dirty="0"/>
              <a:t>(provisionally) assumed to be correlated over 100 km and 1 day.</a:t>
            </a:r>
          </a:p>
        </p:txBody>
      </p:sp>
    </p:spTree>
    <p:extLst>
      <p:ext uri="{BB962C8B-B14F-4D97-AF65-F5344CB8AC3E}">
        <p14:creationId xmlns:p14="http://schemas.microsoft.com/office/powerpoint/2010/main" val="327169404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SST CCI uncertainty estimation</a:t>
            </a:r>
          </a:p>
        </p:txBody>
      </p:sp>
      <p:sp>
        <p:nvSpPr>
          <p:cNvPr id="3" name="Content Placeholder 2"/>
          <p:cNvSpPr>
            <a:spLocks noGrp="1"/>
          </p:cNvSpPr>
          <p:nvPr>
            <p:ph idx="1"/>
          </p:nvPr>
        </p:nvSpPr>
        <p:spPr/>
        <p:txBody>
          <a:bodyPr/>
          <a:lstStyle/>
          <a:p>
            <a:r>
              <a:rPr lang="en-US" dirty="0"/>
              <a:t>For each individual SST, the total uncertainty can be obtained by summing each component in quadrature</a:t>
            </a:r>
          </a:p>
          <a:p>
            <a:r>
              <a:rPr lang="en-US" dirty="0"/>
              <a:t>For applications combining multiple SSTs, such as performing a regional average of the data it is essential that the correlations in the uncertainties are taken into account when combining the uncertainty components. </a:t>
            </a:r>
          </a:p>
          <a:p>
            <a:pPr lvl="1"/>
            <a:r>
              <a:rPr lang="en-US" dirty="0"/>
              <a:t>We provide an example of how to do this in the Product User Guide and we explored this in a practical setting in a dedicated User Workshop on Uncertainties (see </a:t>
            </a:r>
            <a:r>
              <a:rPr lang="en-US" dirty="0">
                <a:hlinkClick r:id="rId2"/>
              </a:rPr>
              <a:t>http://www.esa-sst-cci.org/PUG/workshop.htm</a:t>
            </a:r>
            <a:r>
              <a:rPr lang="en-US" dirty="0"/>
              <a:t> ).</a:t>
            </a:r>
          </a:p>
          <a:p>
            <a:r>
              <a:rPr lang="en-US" dirty="0"/>
              <a:t>L4 files contain a single uncertainty field representing the total uncertainty, so it is not possible to consider different correlation length scales in this case</a:t>
            </a:r>
          </a:p>
          <a:p>
            <a:endParaRPr lang="en-US" dirty="0"/>
          </a:p>
          <a:p>
            <a:r>
              <a:rPr lang="en-US" dirty="0"/>
              <a:t>See our Uncertainty </a:t>
            </a:r>
            <a:r>
              <a:rPr lang="en-US" dirty="0" err="1"/>
              <a:t>Characterisation</a:t>
            </a:r>
            <a:r>
              <a:rPr lang="en-US" dirty="0"/>
              <a:t> </a:t>
            </a:r>
            <a:r>
              <a:rPr lang="en-US"/>
              <a:t>Report (</a:t>
            </a:r>
            <a:r>
              <a:rPr lang="en-US">
                <a:hlinkClick r:id="rId3"/>
              </a:rPr>
              <a:t>http://www.esa-sst-cci.org/PUG/pdf/SST_CCI-UCR-UOR-201-Issue-2-signed.pdf</a:t>
            </a:r>
            <a:r>
              <a:rPr lang="en-US"/>
              <a:t>) </a:t>
            </a:r>
            <a:r>
              <a:rPr lang="en-US" dirty="0"/>
              <a:t>for a </a:t>
            </a:r>
            <a:r>
              <a:rPr lang="en-US"/>
              <a:t>full discussion.</a:t>
            </a:r>
            <a:endParaRPr lang="en-US" dirty="0"/>
          </a:p>
        </p:txBody>
      </p:sp>
    </p:spTree>
    <p:extLst>
      <p:ext uri="{BB962C8B-B14F-4D97-AF65-F5344CB8AC3E}">
        <p14:creationId xmlns:p14="http://schemas.microsoft.com/office/powerpoint/2010/main" val="332164814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SST CCI uncertainty estimation</a:t>
            </a:r>
          </a:p>
        </p:txBody>
      </p:sp>
      <p:sp>
        <p:nvSpPr>
          <p:cNvPr id="3" name="Content Placeholder 2"/>
          <p:cNvSpPr>
            <a:spLocks noGrp="1"/>
          </p:cNvSpPr>
          <p:nvPr>
            <p:ph idx="1"/>
          </p:nvPr>
        </p:nvSpPr>
        <p:spPr/>
        <p:txBody>
          <a:bodyPr/>
          <a:lstStyle/>
          <a:p>
            <a:r>
              <a:rPr lang="en-US" dirty="0"/>
              <a:t>This advice on uncertainty propagation is key to:</a:t>
            </a:r>
          </a:p>
          <a:p>
            <a:pPr lvl="1"/>
            <a:r>
              <a:rPr lang="en-US" dirty="0"/>
              <a:t>CMUG </a:t>
            </a:r>
            <a:r>
              <a:rPr lang="en-GB" dirty="0"/>
              <a:t>WP4.2: “Evaluation of model results considering observational uncertainty” </a:t>
            </a:r>
            <a:r>
              <a:rPr lang="en-US" dirty="0"/>
              <a:t>when calculating averaged quantities; and</a:t>
            </a:r>
          </a:p>
          <a:p>
            <a:pPr lvl="1"/>
            <a:r>
              <a:rPr lang="en-US" dirty="0"/>
              <a:t>CMUG </a:t>
            </a:r>
            <a:r>
              <a:rPr lang="en-GB" dirty="0"/>
              <a:t>WP4.4: “Optimal spatial and temporal scales for model evaluation”,</a:t>
            </a:r>
            <a:r>
              <a:rPr lang="en-US" dirty="0"/>
              <a:t> since L3C and L4 products have different complexities of uncertainty information and would produce different answers to this question</a:t>
            </a:r>
          </a:p>
          <a:p>
            <a:r>
              <a:rPr lang="en-US" dirty="0"/>
              <a:t>We have tools to propagate uncertainties into regional averages and to </a:t>
            </a:r>
            <a:r>
              <a:rPr lang="en-US" dirty="0" err="1"/>
              <a:t>regrid</a:t>
            </a:r>
            <a:r>
              <a:rPr lang="en-US" dirty="0"/>
              <a:t>, but they are currently sub-optimal and need further improvement – this is complementary to these CMUG work packages and they would benefit from interaction as we evolve our thinking.</a:t>
            </a:r>
          </a:p>
          <a:p>
            <a:endParaRPr lang="en-GB" dirty="0"/>
          </a:p>
        </p:txBody>
      </p:sp>
    </p:spTree>
    <p:extLst>
      <p:ext uri="{BB962C8B-B14F-4D97-AF65-F5344CB8AC3E}">
        <p14:creationId xmlns:p14="http://schemas.microsoft.com/office/powerpoint/2010/main" val="2553531648"/>
      </p:ext>
    </p:extLst>
  </p:cSld>
  <p:clrMapOvr>
    <a:masterClrMapping/>
  </p:clrMapOvr>
</p:sld>
</file>

<file path=ppt/theme/theme1.xml><?xml version="1.0" encoding="utf-8"?>
<a:theme xmlns:a="http://schemas.openxmlformats.org/drawingml/2006/main" name="CCI_sst presentation template 6.2018">
  <a:themeElements>
    <a:clrScheme name="Esa presentation 7">
      <a:dk1>
        <a:srgbClr val="000000"/>
      </a:dk1>
      <a:lt1>
        <a:srgbClr val="FFFFFF"/>
      </a:lt1>
      <a:dk2>
        <a:srgbClr val="747678"/>
      </a:dk2>
      <a:lt2>
        <a:srgbClr val="4D4F53"/>
      </a:lt2>
      <a:accent1>
        <a:srgbClr val="0098DB"/>
      </a:accent1>
      <a:accent2>
        <a:srgbClr val="D5D6D2"/>
      </a:accent2>
      <a:accent3>
        <a:srgbClr val="FFFFFF"/>
      </a:accent3>
      <a:accent4>
        <a:srgbClr val="000000"/>
      </a:accent4>
      <a:accent5>
        <a:srgbClr val="AACAEA"/>
      </a:accent5>
      <a:accent6>
        <a:srgbClr val="C1C2BE"/>
      </a:accent6>
      <a:hlink>
        <a:srgbClr val="8B8D8E"/>
      </a:hlink>
      <a:folHlink>
        <a:srgbClr val="9A9B9C"/>
      </a:folHlink>
    </a:clrScheme>
    <a:fontScheme name="Esa presentation">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Esa presentation 1">
        <a:dk1>
          <a:srgbClr val="4D4F53"/>
        </a:dk1>
        <a:lt1>
          <a:srgbClr val="FFFFFF"/>
        </a:lt1>
        <a:dk2>
          <a:srgbClr val="D0103A"/>
        </a:dk2>
        <a:lt2>
          <a:srgbClr val="000000"/>
        </a:lt2>
        <a:accent1>
          <a:srgbClr val="00338D"/>
        </a:accent1>
        <a:accent2>
          <a:srgbClr val="008542"/>
        </a:accent2>
        <a:accent3>
          <a:srgbClr val="FFFFFF"/>
        </a:accent3>
        <a:accent4>
          <a:srgbClr val="404246"/>
        </a:accent4>
        <a:accent5>
          <a:srgbClr val="AAADC5"/>
        </a:accent5>
        <a:accent6>
          <a:srgbClr val="00783B"/>
        </a:accent6>
        <a:hlink>
          <a:srgbClr val="E37222"/>
        </a:hlink>
        <a:folHlink>
          <a:srgbClr val="0098DB"/>
        </a:folHlink>
      </a:clrScheme>
      <a:clrMap bg1="lt1" tx1="dk1" bg2="lt2" tx2="dk2" accent1="accent1" accent2="accent2" accent3="accent3" accent4="accent4" accent5="accent5" accent6="accent6" hlink="hlink" folHlink="folHlink"/>
    </a:extraClrScheme>
    <a:extraClrScheme>
      <a:clrScheme name="Esa presentation 2">
        <a:dk1>
          <a:srgbClr val="4D4F53"/>
        </a:dk1>
        <a:lt1>
          <a:srgbClr val="FFFFFF"/>
        </a:lt1>
        <a:dk2>
          <a:srgbClr val="D0103A"/>
        </a:dk2>
        <a:lt2>
          <a:srgbClr val="000000"/>
        </a:lt2>
        <a:accent1>
          <a:srgbClr val="0098DB"/>
        </a:accent1>
        <a:accent2>
          <a:srgbClr val="008542"/>
        </a:accent2>
        <a:accent3>
          <a:srgbClr val="FFFFFF"/>
        </a:accent3>
        <a:accent4>
          <a:srgbClr val="404246"/>
        </a:accent4>
        <a:accent5>
          <a:srgbClr val="AACAEA"/>
        </a:accent5>
        <a:accent6>
          <a:srgbClr val="00783B"/>
        </a:accent6>
        <a:hlink>
          <a:srgbClr val="E37222"/>
        </a:hlink>
        <a:folHlink>
          <a:srgbClr val="00338D"/>
        </a:folHlink>
      </a:clrScheme>
      <a:clrMap bg1="lt1" tx1="dk1" bg2="lt2" tx2="dk2" accent1="accent1" accent2="accent2" accent3="accent3" accent4="accent4" accent5="accent5" accent6="accent6" hlink="hlink" folHlink="folHlink"/>
    </a:extraClrScheme>
    <a:extraClrScheme>
      <a:clrScheme name="Esa presentation 3">
        <a:dk1>
          <a:srgbClr val="4D4F53"/>
        </a:dk1>
        <a:lt1>
          <a:srgbClr val="FFFFFF"/>
        </a:lt1>
        <a:dk2>
          <a:srgbClr val="D0103A"/>
        </a:dk2>
        <a:lt2>
          <a:srgbClr val="000000"/>
        </a:lt2>
        <a:accent1>
          <a:srgbClr val="008542"/>
        </a:accent1>
        <a:accent2>
          <a:srgbClr val="003397"/>
        </a:accent2>
        <a:accent3>
          <a:srgbClr val="FFFFFF"/>
        </a:accent3>
        <a:accent4>
          <a:srgbClr val="404246"/>
        </a:accent4>
        <a:accent5>
          <a:srgbClr val="AAC2B0"/>
        </a:accent5>
        <a:accent6>
          <a:srgbClr val="002D88"/>
        </a:accent6>
        <a:hlink>
          <a:srgbClr val="E37222"/>
        </a:hlink>
        <a:folHlink>
          <a:srgbClr val="0098DB"/>
        </a:folHlink>
      </a:clrScheme>
      <a:clrMap bg1="lt1" tx1="dk1" bg2="lt2" tx2="dk2" accent1="accent1" accent2="accent2" accent3="accent3" accent4="accent4" accent5="accent5" accent6="accent6" hlink="hlink" folHlink="folHlink"/>
    </a:extraClrScheme>
    <a:extraClrScheme>
      <a:clrScheme name="Esa presentation 4">
        <a:dk1>
          <a:srgbClr val="4D4F53"/>
        </a:dk1>
        <a:lt1>
          <a:srgbClr val="FFFFFF"/>
        </a:lt1>
        <a:dk2>
          <a:srgbClr val="D0103A"/>
        </a:dk2>
        <a:lt2>
          <a:srgbClr val="000000"/>
        </a:lt2>
        <a:accent1>
          <a:srgbClr val="E37222"/>
        </a:accent1>
        <a:accent2>
          <a:srgbClr val="008542"/>
        </a:accent2>
        <a:accent3>
          <a:srgbClr val="FFFFFF"/>
        </a:accent3>
        <a:accent4>
          <a:srgbClr val="404246"/>
        </a:accent4>
        <a:accent5>
          <a:srgbClr val="EFBCAB"/>
        </a:accent5>
        <a:accent6>
          <a:srgbClr val="00783B"/>
        </a:accent6>
        <a:hlink>
          <a:srgbClr val="00338D"/>
        </a:hlink>
        <a:folHlink>
          <a:srgbClr val="0098DB"/>
        </a:folHlink>
      </a:clrScheme>
      <a:clrMap bg1="lt1" tx1="dk1" bg2="lt2" tx2="dk2" accent1="accent1" accent2="accent2" accent3="accent3" accent4="accent4" accent5="accent5" accent6="accent6" hlink="hlink" folHlink="folHlink"/>
    </a:extraClrScheme>
    <a:extraClrScheme>
      <a:clrScheme name="Esa presentation 5">
        <a:dk1>
          <a:srgbClr val="4D4F53"/>
        </a:dk1>
        <a:lt1>
          <a:srgbClr val="FFFFFF"/>
        </a:lt1>
        <a:dk2>
          <a:srgbClr val="00338D"/>
        </a:dk2>
        <a:lt2>
          <a:srgbClr val="000000"/>
        </a:lt2>
        <a:accent1>
          <a:srgbClr val="D0103A"/>
        </a:accent1>
        <a:accent2>
          <a:srgbClr val="008542"/>
        </a:accent2>
        <a:accent3>
          <a:srgbClr val="FFFFFF"/>
        </a:accent3>
        <a:accent4>
          <a:srgbClr val="404246"/>
        </a:accent4>
        <a:accent5>
          <a:srgbClr val="E4AAAE"/>
        </a:accent5>
        <a:accent6>
          <a:srgbClr val="00783B"/>
        </a:accent6>
        <a:hlink>
          <a:srgbClr val="E37222"/>
        </a:hlink>
        <a:folHlink>
          <a:srgbClr val="0098DB"/>
        </a:folHlink>
      </a:clrScheme>
      <a:clrMap bg1="lt1" tx1="dk1" bg2="lt2" tx2="dk2" accent1="accent1" accent2="accent2" accent3="accent3" accent4="accent4" accent5="accent5" accent6="accent6" hlink="hlink" folHlink="folHlink"/>
    </a:extraClrScheme>
    <a:extraClrScheme>
      <a:clrScheme name="Esa presentation 6">
        <a:dk1>
          <a:srgbClr val="000000"/>
        </a:dk1>
        <a:lt1>
          <a:srgbClr val="FFFFFF"/>
        </a:lt1>
        <a:dk2>
          <a:srgbClr val="747678"/>
        </a:dk2>
        <a:lt2>
          <a:srgbClr val="4D4F53"/>
        </a:lt2>
        <a:accent1>
          <a:srgbClr val="00338D"/>
        </a:accent1>
        <a:accent2>
          <a:srgbClr val="D5D6D2"/>
        </a:accent2>
        <a:accent3>
          <a:srgbClr val="FFFFFF"/>
        </a:accent3>
        <a:accent4>
          <a:srgbClr val="000000"/>
        </a:accent4>
        <a:accent5>
          <a:srgbClr val="AAADC5"/>
        </a:accent5>
        <a:accent6>
          <a:srgbClr val="C1C2BE"/>
        </a:accent6>
        <a:hlink>
          <a:srgbClr val="8B8D8E"/>
        </a:hlink>
        <a:folHlink>
          <a:srgbClr val="9A9B9C"/>
        </a:folHlink>
      </a:clrScheme>
      <a:clrMap bg1="lt1" tx1="dk1" bg2="lt2" tx2="dk2" accent1="accent1" accent2="accent2" accent3="accent3" accent4="accent4" accent5="accent5" accent6="accent6" hlink="hlink" folHlink="folHlink"/>
    </a:extraClrScheme>
    <a:extraClrScheme>
      <a:clrScheme name="Esa presentation 7">
        <a:dk1>
          <a:srgbClr val="000000"/>
        </a:dk1>
        <a:lt1>
          <a:srgbClr val="FFFFFF"/>
        </a:lt1>
        <a:dk2>
          <a:srgbClr val="747678"/>
        </a:dk2>
        <a:lt2>
          <a:srgbClr val="4D4F53"/>
        </a:lt2>
        <a:accent1>
          <a:srgbClr val="0098DB"/>
        </a:accent1>
        <a:accent2>
          <a:srgbClr val="D5D6D2"/>
        </a:accent2>
        <a:accent3>
          <a:srgbClr val="FFFFFF"/>
        </a:accent3>
        <a:accent4>
          <a:srgbClr val="000000"/>
        </a:accent4>
        <a:accent5>
          <a:srgbClr val="AACAEA"/>
        </a:accent5>
        <a:accent6>
          <a:srgbClr val="C1C2BE"/>
        </a:accent6>
        <a:hlink>
          <a:srgbClr val="8B8D8E"/>
        </a:hlink>
        <a:folHlink>
          <a:srgbClr val="9A9B9C"/>
        </a:folHlink>
      </a:clrScheme>
      <a:clrMap bg1="lt1" tx1="dk1" bg2="lt2" tx2="dk2" accent1="accent1" accent2="accent2" accent3="accent3" accent4="accent4" accent5="accent5" accent6="accent6" hlink="hlink" folHlink="folHlink"/>
    </a:extraClrScheme>
    <a:extraClrScheme>
      <a:clrScheme name="Esa presentation 8">
        <a:dk1>
          <a:srgbClr val="000000"/>
        </a:dk1>
        <a:lt1>
          <a:srgbClr val="FFFFFF"/>
        </a:lt1>
        <a:dk2>
          <a:srgbClr val="747678"/>
        </a:dk2>
        <a:lt2>
          <a:srgbClr val="4D4F53"/>
        </a:lt2>
        <a:accent1>
          <a:srgbClr val="008542"/>
        </a:accent1>
        <a:accent2>
          <a:srgbClr val="D5D6D2"/>
        </a:accent2>
        <a:accent3>
          <a:srgbClr val="FFFFFF"/>
        </a:accent3>
        <a:accent4>
          <a:srgbClr val="000000"/>
        </a:accent4>
        <a:accent5>
          <a:srgbClr val="AAC2B0"/>
        </a:accent5>
        <a:accent6>
          <a:srgbClr val="C1C2BE"/>
        </a:accent6>
        <a:hlink>
          <a:srgbClr val="8B8D8E"/>
        </a:hlink>
        <a:folHlink>
          <a:srgbClr val="9A9B9C"/>
        </a:folHlink>
      </a:clrScheme>
      <a:clrMap bg1="lt1" tx1="dk1" bg2="lt2" tx2="dk2" accent1="accent1" accent2="accent2" accent3="accent3" accent4="accent4" accent5="accent5" accent6="accent6" hlink="hlink" folHlink="folHlink"/>
    </a:extraClrScheme>
    <a:extraClrScheme>
      <a:clrScheme name="Esa presentation 9">
        <a:dk1>
          <a:srgbClr val="000000"/>
        </a:dk1>
        <a:lt1>
          <a:srgbClr val="FFFFFF"/>
        </a:lt1>
        <a:dk2>
          <a:srgbClr val="747678"/>
        </a:dk2>
        <a:lt2>
          <a:srgbClr val="4D4F53"/>
        </a:lt2>
        <a:accent1>
          <a:srgbClr val="E37222"/>
        </a:accent1>
        <a:accent2>
          <a:srgbClr val="D5D6D2"/>
        </a:accent2>
        <a:accent3>
          <a:srgbClr val="FFFFFF"/>
        </a:accent3>
        <a:accent4>
          <a:srgbClr val="000000"/>
        </a:accent4>
        <a:accent5>
          <a:srgbClr val="EFBCAB"/>
        </a:accent5>
        <a:accent6>
          <a:srgbClr val="C1C2BE"/>
        </a:accent6>
        <a:hlink>
          <a:srgbClr val="8B8D8E"/>
        </a:hlink>
        <a:folHlink>
          <a:srgbClr val="9A9B9C"/>
        </a:folHlink>
      </a:clrScheme>
      <a:clrMap bg1="lt1" tx1="dk1" bg2="lt2" tx2="dk2" accent1="accent1" accent2="accent2" accent3="accent3" accent4="accent4" accent5="accent5" accent6="accent6" hlink="hlink" folHlink="folHlink"/>
    </a:extraClrScheme>
    <a:extraClrScheme>
      <a:clrScheme name="Esa presentation 10">
        <a:dk1>
          <a:srgbClr val="000000"/>
        </a:dk1>
        <a:lt1>
          <a:srgbClr val="FFFFFF"/>
        </a:lt1>
        <a:dk2>
          <a:srgbClr val="747678"/>
        </a:dk2>
        <a:lt2>
          <a:srgbClr val="4D4F53"/>
        </a:lt2>
        <a:accent1>
          <a:srgbClr val="D0103A"/>
        </a:accent1>
        <a:accent2>
          <a:srgbClr val="D5D6D2"/>
        </a:accent2>
        <a:accent3>
          <a:srgbClr val="FFFFFF"/>
        </a:accent3>
        <a:accent4>
          <a:srgbClr val="000000"/>
        </a:accent4>
        <a:accent5>
          <a:srgbClr val="E4AAAE"/>
        </a:accent5>
        <a:accent6>
          <a:srgbClr val="C1C2BE"/>
        </a:accent6>
        <a:hlink>
          <a:srgbClr val="8B8D8E"/>
        </a:hlink>
        <a:folHlink>
          <a:srgbClr val="9A9B9C"/>
        </a:folHlink>
      </a:clrScheme>
      <a:clrMap bg1="lt1" tx1="dk1" bg2="lt2" tx2="dk2" accent1="accent1" accent2="accent2" accent3="accent3" accent4="accent4" accent5="accent5" accent6="accent6" hlink="hlink" folHlink="folHlink"/>
    </a:extraClrScheme>
    <a:extraClrScheme>
      <a:clrScheme name="Esa presentation 11">
        <a:dk1>
          <a:srgbClr val="000000"/>
        </a:dk1>
        <a:lt1>
          <a:srgbClr val="FFFFFF"/>
        </a:lt1>
        <a:dk2>
          <a:srgbClr val="747678"/>
        </a:dk2>
        <a:lt2>
          <a:srgbClr val="4D4F53"/>
        </a:lt2>
        <a:accent1>
          <a:srgbClr val="8B8D8E"/>
        </a:accent1>
        <a:accent2>
          <a:srgbClr val="D5D6D2"/>
        </a:accent2>
        <a:accent3>
          <a:srgbClr val="FFFFFF"/>
        </a:accent3>
        <a:accent4>
          <a:srgbClr val="000000"/>
        </a:accent4>
        <a:accent5>
          <a:srgbClr val="C4C5C6"/>
        </a:accent5>
        <a:accent6>
          <a:srgbClr val="C1C2BE"/>
        </a:accent6>
        <a:hlink>
          <a:srgbClr val="8B8D8E"/>
        </a:hlink>
        <a:folHlink>
          <a:srgbClr val="9A9B9C"/>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Presentation1" id="{B953E838-6AE5-4B49-B2E0-A6F493CD7A25}" vid="{6B8394AF-C559-4E20-83BE-4EC6A47C1DAF}"/>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8995F947CC68284A92DD76895F95485E" ma:contentTypeVersion="" ma:contentTypeDescription="Create a new document." ma:contentTypeScope="" ma:versionID="d2f7bac1cc6cefe942785cfbb8bae163">
  <xsd:schema xmlns:xsd="http://www.w3.org/2001/XMLSchema" xmlns:xs="http://www.w3.org/2001/XMLSchema" xmlns:p="http://schemas.microsoft.com/office/2006/metadata/properties" xmlns:ns2="f2760952-b3bb-408f-ace6-eb1e07642b86" targetNamespace="http://schemas.microsoft.com/office/2006/metadata/properties" ma:root="true" ma:fieldsID="70e6d848e258403642b2016fccd44a87" ns2:_="">
    <xsd:import namespace="f2760952-b3bb-408f-ace6-eb1e07642b86"/>
    <xsd:element name="properties">
      <xsd:complexType>
        <xsd:sequence>
          <xsd:element name="documentManagement">
            <xsd:complexType>
              <xsd:all>
                <xsd:element ref="ns2:SharedWithUsers" minOccurs="0"/>
                <xsd:element ref="ns2:SharingHintHash"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2760952-b3bb-408f-ace6-eb1e07642b86"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ingHintHash" ma:index="9" nillable="true" ma:displayName="Sharing Hint Hash" ma:description=""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548D79E0-F545-4A75-B39D-7B8AF1D9BA85}">
  <ds:schemaRefs>
    <ds:schemaRef ds:uri="http://schemas.microsoft.com/sharepoint/v3/contenttype/forms"/>
  </ds:schemaRefs>
</ds:datastoreItem>
</file>

<file path=customXml/itemProps2.xml><?xml version="1.0" encoding="utf-8"?>
<ds:datastoreItem xmlns:ds="http://schemas.openxmlformats.org/officeDocument/2006/customXml" ds:itemID="{8E22279E-2C4C-4C93-8498-455A58D1433E}">
  <ds:schemaRefs>
    <ds:schemaRef ds:uri="http://purl.org/dc/terms/"/>
    <ds:schemaRef ds:uri="http://schemas.openxmlformats.org/package/2006/metadata/core-properties"/>
    <ds:schemaRef ds:uri="http://schemas.microsoft.com/office/2006/documentManagement/types"/>
    <ds:schemaRef ds:uri="http://schemas.microsoft.com/office/infopath/2007/PartnerControls"/>
    <ds:schemaRef ds:uri="http://purl.org/dc/elements/1.1/"/>
    <ds:schemaRef ds:uri="http://schemas.microsoft.com/office/2006/metadata/properties"/>
    <ds:schemaRef ds:uri="f2760952-b3bb-408f-ace6-eb1e07642b86"/>
    <ds:schemaRef ds:uri="http://www.w3.org/XML/1998/namespace"/>
    <ds:schemaRef ds:uri="http://purl.org/dc/dcmitype/"/>
  </ds:schemaRefs>
</ds:datastoreItem>
</file>

<file path=customXml/itemProps3.xml><?xml version="1.0" encoding="utf-8"?>
<ds:datastoreItem xmlns:ds="http://schemas.openxmlformats.org/officeDocument/2006/customXml" ds:itemID="{2D587E21-31CA-408E-A5B1-4B7F0D8D9CE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f2760952-b3bb-408f-ace6-eb1e07642b8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SST CCI Template v9</Template>
  <TotalTime>289</TotalTime>
  <Words>1767</Words>
  <Application>Microsoft Macintosh PowerPoint</Application>
  <PresentationFormat>On-screen Show (16:9)</PresentationFormat>
  <Paragraphs>108</Paragraphs>
  <Slides>16</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16</vt:i4>
      </vt:variant>
    </vt:vector>
  </HeadingPairs>
  <TitlesOfParts>
    <vt:vector size="21" baseType="lpstr">
      <vt:lpstr>ＭＳ Ｐゴシック</vt:lpstr>
      <vt:lpstr>Arial</vt:lpstr>
      <vt:lpstr>Calibri</vt:lpstr>
      <vt:lpstr>Verdana</vt:lpstr>
      <vt:lpstr>CCI_sst presentation template 6.2018</vt:lpstr>
      <vt:lpstr>Breakout presentation</vt:lpstr>
      <vt:lpstr>Consistency of User Requirements</vt:lpstr>
      <vt:lpstr>Traceability of requirements</vt:lpstr>
      <vt:lpstr>Product specifications</vt:lpstr>
      <vt:lpstr>Use of products by CRG</vt:lpstr>
      <vt:lpstr>Use of products by CRG</vt:lpstr>
      <vt:lpstr>SST CCI uncertainty estimation</vt:lpstr>
      <vt:lpstr>SST CCI uncertainty estimation</vt:lpstr>
      <vt:lpstr>SST CCI uncertainty estimation</vt:lpstr>
      <vt:lpstr>Data production schedule</vt:lpstr>
      <vt:lpstr>Data production schedule</vt:lpstr>
      <vt:lpstr>Data production schedule</vt:lpstr>
      <vt:lpstr>Other feedback from CMUG session</vt:lpstr>
      <vt:lpstr>Other feedback from CMUG session</vt:lpstr>
      <vt:lpstr>Needs for ECMWF reanalysis data</vt:lpstr>
      <vt:lpstr>Other considerations</vt:lpstr>
    </vt:vector>
  </TitlesOfParts>
  <Company>Met Office</Company>
  <LinksUpToDate>false</LinksUpToDate>
  <SharedDoc>false</SharedDoc>
  <HyperlinkBase/>
  <HyperlinksChanged>false</HyperlinksChanged>
  <AppVersion>16.0016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subject>TITLE OF PRESENTATION</dc:subject>
  <dc:creator>Rayner, Nick</dc:creator>
  <cp:lastModifiedBy>Nick Rayner</cp:lastModifiedBy>
  <cp:revision>41</cp:revision>
  <cp:lastPrinted>2008-08-26T16:26:23Z</cp:lastPrinted>
  <dcterms:created xsi:type="dcterms:W3CDTF">2018-10-26T13:56:29Z</dcterms:created>
  <dcterms:modified xsi:type="dcterms:W3CDTF">2018-10-30T09:40:00Z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PTitle">
    <vt:lpwstr>TITLE OF PRESENTATION</vt:lpwstr>
  </property>
  <property fmtid="{D5CDD505-2E9C-101B-9397-08002B2CF9AE}" pid="3" name="PSubtitle">
    <vt:lpwstr>TITLE OF PRESENTATION</vt:lpwstr>
  </property>
  <property fmtid="{D5CDD505-2E9C-101B-9397-08002B2CF9AE}" pid="4" name="PAuthor">
    <vt:lpwstr> </vt:lpwstr>
  </property>
  <property fmtid="{D5CDD505-2E9C-101B-9397-08002B2CF9AE}" pid="5" name="PPlace">
    <vt:lpwstr/>
  </property>
  <property fmtid="{D5CDD505-2E9C-101B-9397-08002B2CF9AE}" pid="6" name="PDate">
    <vt:lpwstr>DD/MM/YYYY</vt:lpwstr>
  </property>
  <property fmtid="{D5CDD505-2E9C-101B-9397-08002B2CF9AE}" pid="7" name="PProgramme">
    <vt:lpwstr/>
  </property>
  <property fmtid="{D5CDD505-2E9C-101B-9397-08002B2CF9AE}" pid="8" name="PEmail">
    <vt:lpwstr/>
  </property>
  <property fmtid="{D5CDD505-2E9C-101B-9397-08002B2CF9AE}" pid="9" name="PClassification">
    <vt:lpwstr>ESA UNCLASSIFIED – For Official Use</vt:lpwstr>
  </property>
  <property fmtid="{D5CDD505-2E9C-101B-9397-08002B2CF9AE}" pid="10" name="POptionButton1">
    <vt:bool>true</vt:bool>
  </property>
  <property fmtid="{D5CDD505-2E9C-101B-9397-08002B2CF9AE}" pid="11" name="POptionButton2">
    <vt:bool>false</vt:bool>
  </property>
  <property fmtid="{D5CDD505-2E9C-101B-9397-08002B2CF9AE}" pid="12" name="ESAVersion">
    <vt:lpwstr>5GV2.0</vt:lpwstr>
  </property>
  <property fmtid="{D5CDD505-2E9C-101B-9397-08002B2CF9AE}" pid="13" name="ShowESADialog1">
    <vt:bool>true</vt:bool>
  </property>
  <property fmtid="{D5CDD505-2E9C-101B-9397-08002B2CF9AE}" pid="14" name="ContentTypeId">
    <vt:lpwstr>0x0101008995F947CC68284A92DD76895F95485E</vt:lpwstr>
  </property>
  <property fmtid="{D5CDD505-2E9C-101B-9397-08002B2CF9AE}" pid="15" name="Document Type">
    <vt:lpwstr>HO - Handout / Presentation</vt:lpwstr>
  </property>
  <property fmtid="{D5CDD505-2E9C-101B-9397-08002B2CF9AE}" pid="16" name="Reference">
    <vt:lpwstr/>
  </property>
  <property fmtid="{D5CDD505-2E9C-101B-9397-08002B2CF9AE}" pid="17" name="Classification">
    <vt:lpwstr>ESA UNCLASSIFIED - For Official Use</vt:lpwstr>
  </property>
  <property fmtid="{D5CDD505-2E9C-101B-9397-08002B2CF9AE}" pid="18" name="Classification Caveat">
    <vt:lpwstr/>
  </property>
  <property fmtid="{D5CDD505-2E9C-101B-9397-08002B2CF9AE}" pid="19" name="Status">
    <vt:lpwstr/>
  </property>
  <property fmtid="{D5CDD505-2E9C-101B-9397-08002B2CF9AE}" pid="20" name="bmsSiteName">
    <vt:lpwstr/>
  </property>
  <property fmtid="{D5CDD505-2E9C-101B-9397-08002B2CF9AE}" pid="21" name="Originating Organisation">
    <vt:lpwstr/>
  </property>
  <property fmtid="{D5CDD505-2E9C-101B-9397-08002B2CF9AE}" pid="22" name="Distribution">
    <vt:lpwstr/>
  </property>
  <property fmtid="{D5CDD505-2E9C-101B-9397-08002B2CF9AE}" pid="23" name="bmsSitename2">
    <vt:lpwstr/>
  </property>
  <property fmtid="{D5CDD505-2E9C-101B-9397-08002B2CF9AE}" pid="24" name="bmsAddress">
    <vt:lpwstr/>
  </property>
  <property fmtid="{D5CDD505-2E9C-101B-9397-08002B2CF9AE}" pid="25" name="bmsPlace">
    <vt:lpwstr/>
  </property>
  <property fmtid="{D5CDD505-2E9C-101B-9397-08002B2CF9AE}" pid="26" name="bmsPhoneFax">
    <vt:lpwstr/>
  </property>
  <property fmtid="{D5CDD505-2E9C-101B-9397-08002B2CF9AE}" pid="27" name="Issue">
    <vt:i4>0</vt:i4>
  </property>
  <property fmtid="{D5CDD505-2E9C-101B-9397-08002B2CF9AE}" pid="28" name="Revision">
    <vt:i4>0</vt:i4>
  </property>
</Properties>
</file>